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3" r:id="rId4"/>
    <p:sldMasterId id="2147483752" r:id="rId5"/>
  </p:sldMasterIdLst>
  <p:notesMasterIdLst>
    <p:notesMasterId r:id="rId7"/>
  </p:notesMasterIdLst>
  <p:handoutMasterIdLst>
    <p:handoutMasterId r:id="rId8"/>
  </p:handoutMasterIdLst>
  <p:sldIdLst>
    <p:sldId id="967" r:id="rId6"/>
  </p:sldIdLst>
  <p:sldSz cx="9144000" cy="6858000" type="screen4x3"/>
  <p:notesSz cx="8686800" cy="113760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57E9A87-4069-48CF-B110-C81B94AA5109}">
          <p14:sldIdLst>
            <p14:sldId id="967"/>
          </p14:sldIdLst>
        </p14:section>
      </p14:sectionLst>
    </p:ex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584" userDrawn="1">
          <p15:clr>
            <a:srgbClr val="A4A3A4"/>
          </p15:clr>
        </p15:guide>
        <p15:guide id="2" pos="2736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arlton, Steven F." initials="CSF" lastIdx="1" clrIdx="0"/>
  <p:cmAuthor id="1" name="Mensi, Kate" initials="MK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6B6B6B"/>
    <a:srgbClr val="C9D4DE"/>
    <a:srgbClr val="002060"/>
    <a:srgbClr val="16709E"/>
    <a:srgbClr val="6ED0F7"/>
    <a:srgbClr val="8CC94A"/>
    <a:srgbClr val="D6F28C"/>
    <a:srgbClr val="F2CC73"/>
    <a:srgbClr val="4350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05" autoAdjust="0"/>
    <p:restoredTop sz="94975" autoAdjust="0"/>
  </p:normalViewPr>
  <p:slideViewPr>
    <p:cSldViewPr snapToGrid="0" snapToObjects="1" showGuides="1">
      <p:cViewPr varScale="1">
        <p:scale>
          <a:sx n="105" d="100"/>
          <a:sy n="105" d="100"/>
        </p:scale>
        <p:origin x="1950" y="102"/>
      </p:cViewPr>
      <p:guideLst>
        <p:guide pos="288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 showGuides="1">
      <p:cViewPr varScale="1">
        <p:scale>
          <a:sx n="79" d="100"/>
          <a:sy n="79" d="100"/>
        </p:scale>
        <p:origin x="3912" y="102"/>
      </p:cViewPr>
      <p:guideLst>
        <p:guide orient="horz" pos="3584"/>
        <p:guide pos="27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7" y="10"/>
            <a:ext cx="3764658" cy="568049"/>
          </a:xfrm>
          <a:prstGeom prst="rect">
            <a:avLst/>
          </a:prstGeom>
        </p:spPr>
        <p:txBody>
          <a:bodyPr vert="horz" lIns="108335" tIns="54165" rIns="108335" bIns="54165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920263" y="10"/>
            <a:ext cx="3764658" cy="568049"/>
          </a:xfrm>
          <a:prstGeom prst="rect">
            <a:avLst/>
          </a:prstGeom>
        </p:spPr>
        <p:txBody>
          <a:bodyPr vert="horz" lIns="108335" tIns="54165" rIns="108335" bIns="54165" rtlCol="0"/>
          <a:lstStyle>
            <a:lvl1pPr algn="r">
              <a:defRPr sz="1300"/>
            </a:lvl1pPr>
          </a:lstStyle>
          <a:p>
            <a:fld id="{E9FF93E4-3B8B-4ACD-B33E-B64088325CE6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7" y="10806104"/>
            <a:ext cx="3764658" cy="568049"/>
          </a:xfrm>
          <a:prstGeom prst="rect">
            <a:avLst/>
          </a:prstGeom>
        </p:spPr>
        <p:txBody>
          <a:bodyPr vert="horz" lIns="108335" tIns="54165" rIns="108335" bIns="54165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920263" y="10806104"/>
            <a:ext cx="3764658" cy="568049"/>
          </a:xfrm>
          <a:prstGeom prst="rect">
            <a:avLst/>
          </a:prstGeom>
        </p:spPr>
        <p:txBody>
          <a:bodyPr vert="horz" lIns="108335" tIns="54165" rIns="108335" bIns="54165" rtlCol="0" anchor="b"/>
          <a:lstStyle>
            <a:lvl1pPr algn="r">
              <a:defRPr sz="1300"/>
            </a:lvl1pPr>
          </a:lstStyle>
          <a:p>
            <a:fld id="{365542BE-9677-4B5B-B0B0-111FF945D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2868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9" y="4"/>
            <a:ext cx="3764280" cy="568801"/>
          </a:xfrm>
          <a:prstGeom prst="rect">
            <a:avLst/>
          </a:prstGeom>
        </p:spPr>
        <p:txBody>
          <a:bodyPr vert="horz" lIns="114519" tIns="57260" rIns="114519" bIns="57260" rtlCol="0"/>
          <a:lstStyle>
            <a:lvl1pPr algn="l">
              <a:defRPr sz="17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920514" y="4"/>
            <a:ext cx="3764280" cy="568801"/>
          </a:xfrm>
          <a:prstGeom prst="rect">
            <a:avLst/>
          </a:prstGeom>
        </p:spPr>
        <p:txBody>
          <a:bodyPr vert="horz" lIns="114519" tIns="57260" rIns="114519" bIns="57260" rtlCol="0"/>
          <a:lstStyle>
            <a:lvl1pPr algn="r">
              <a:defRPr sz="1700"/>
            </a:lvl1pPr>
          </a:lstStyle>
          <a:p>
            <a:fld id="{A87B53D2-65C0-45D4-AA2D-565985AAB553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500188" y="854075"/>
            <a:ext cx="5686425" cy="4265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14519" tIns="57260" rIns="114519" bIns="5726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868680" y="5403619"/>
            <a:ext cx="6949440" cy="5119211"/>
          </a:xfrm>
          <a:prstGeom prst="rect">
            <a:avLst/>
          </a:prstGeom>
        </p:spPr>
        <p:txBody>
          <a:bodyPr vert="horz" lIns="114519" tIns="57260" rIns="114519" bIns="5726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9" y="10805256"/>
            <a:ext cx="3764280" cy="568801"/>
          </a:xfrm>
          <a:prstGeom prst="rect">
            <a:avLst/>
          </a:prstGeom>
        </p:spPr>
        <p:txBody>
          <a:bodyPr vert="horz" lIns="114519" tIns="57260" rIns="114519" bIns="57260" rtlCol="0" anchor="b"/>
          <a:lstStyle>
            <a:lvl1pPr algn="l">
              <a:defRPr sz="17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920514" y="10805256"/>
            <a:ext cx="3764280" cy="568801"/>
          </a:xfrm>
          <a:prstGeom prst="rect">
            <a:avLst/>
          </a:prstGeom>
        </p:spPr>
        <p:txBody>
          <a:bodyPr vert="horz" lIns="114519" tIns="57260" rIns="114519" bIns="57260" rtlCol="0" anchor="b"/>
          <a:lstStyle>
            <a:lvl1pPr algn="r">
              <a:defRPr sz="1700"/>
            </a:lvl1pPr>
          </a:lstStyle>
          <a:p>
            <a:fld id="{99BE8C4E-9D00-44D4-8ADE-342096B945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164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BE8C4E-9D00-44D4-8ADE-342096B945A5}" type="slidenum">
              <a:rPr kumimoji="0" lang="en-US" sz="17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6937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EPC 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38329E6-17CB-4617-9B75-093FEDACFC7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"/>
          <a:stretch/>
        </p:blipFill>
        <p:spPr>
          <a:xfrm>
            <a:off x="0" y="-1"/>
            <a:ext cx="9144000" cy="6400801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0F429F8D-A7E1-4A48-8FAC-9CAA7357F56B}"/>
              </a:ext>
            </a:extLst>
          </p:cNvPr>
          <p:cNvSpPr/>
          <p:nvPr userDrawn="1"/>
        </p:nvSpPr>
        <p:spPr>
          <a:xfrm>
            <a:off x="3505200" y="-1"/>
            <a:ext cx="5638800" cy="6400800"/>
          </a:xfrm>
          <a:prstGeom prst="rect">
            <a:avLst/>
          </a:prstGeom>
          <a:solidFill>
            <a:schemeClr val="tx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3924300" y="3575241"/>
            <a:ext cx="4686299" cy="938864"/>
          </a:xfrm>
          <a:prstGeom prst="rect">
            <a:avLst/>
          </a:prstGeom>
        </p:spPr>
        <p:txBody>
          <a:bodyPr lIns="0" rIns="0" anchor="t">
            <a:noAutofit/>
          </a:bodyPr>
          <a:lstStyle>
            <a:lvl1pPr marL="0" indent="0">
              <a:spcBef>
                <a:spcPts val="576"/>
              </a:spcBef>
              <a:buNone/>
              <a:defRPr sz="2000" b="0" cap="all" baseline="0">
                <a:solidFill>
                  <a:schemeClr val="bg1"/>
                </a:solidFill>
                <a:latin typeface="+mj-lt"/>
                <a:ea typeface="Verdana" pitchFamily="34" charset="0"/>
                <a:cs typeface="Verdana" pitchFamily="34" charset="0"/>
              </a:defRPr>
            </a:lvl1pPr>
            <a:lvl2pPr>
              <a:defRPr sz="1400" b="1" baseline="0">
                <a:solidFill>
                  <a:srgbClr val="000000"/>
                </a:solidFill>
              </a:defRPr>
            </a:lvl2pPr>
            <a:lvl4pPr>
              <a:buNone/>
              <a:defRPr sz="1100" baseline="0">
                <a:solidFill>
                  <a:srgbClr val="4D4E54"/>
                </a:solidFill>
              </a:defRPr>
            </a:lvl4pPr>
          </a:lstStyle>
          <a:p>
            <a:pPr lvl="0"/>
            <a:r>
              <a:rPr lang="en-US" dirty="0"/>
              <a:t>Client Name / Subtitle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2" hasCustomPrompt="1"/>
          </p:nvPr>
        </p:nvSpPr>
        <p:spPr>
          <a:xfrm>
            <a:off x="3924305" y="4815008"/>
            <a:ext cx="4686298" cy="349860"/>
          </a:xfrm>
          <a:prstGeom prst="rect">
            <a:avLst/>
          </a:prstGeom>
        </p:spPr>
        <p:txBody>
          <a:bodyPr lIns="0" rIns="0" anchor="t">
            <a:noAutofit/>
          </a:bodyPr>
          <a:lstStyle>
            <a:lvl1pPr marL="0" indent="0">
              <a:spcBef>
                <a:spcPts val="576"/>
              </a:spcBef>
              <a:buNone/>
              <a:defRPr sz="1800" b="0" cap="all" baseline="0">
                <a:solidFill>
                  <a:schemeClr val="bg1"/>
                </a:solidFill>
                <a:latin typeface="+mn-lt"/>
                <a:ea typeface="Verdana" pitchFamily="34" charset="0"/>
                <a:cs typeface="Verdana" pitchFamily="34" charset="0"/>
              </a:defRPr>
            </a:lvl1pPr>
          </a:lstStyle>
          <a:p>
            <a:pPr lvl="0"/>
            <a:r>
              <a:rPr lang="en-US" dirty="0"/>
              <a:t>MONTH DAY, YEAR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3" hasCustomPrompt="1"/>
          </p:nvPr>
        </p:nvSpPr>
        <p:spPr>
          <a:xfrm>
            <a:off x="3924305" y="5337751"/>
            <a:ext cx="4686298" cy="1063048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0" indent="0">
              <a:spcBef>
                <a:spcPts val="0"/>
              </a:spcBef>
              <a:spcAft>
                <a:spcPts val="200"/>
              </a:spcAft>
              <a:buNone/>
              <a:defRPr sz="1600" b="0" baseline="0">
                <a:solidFill>
                  <a:schemeClr val="bg1"/>
                </a:solidFill>
                <a:latin typeface="+mn-lt"/>
                <a:ea typeface="Verdana" pitchFamily="34" charset="0"/>
                <a:cs typeface="Verdana" pitchFamily="34" charset="0"/>
              </a:defRPr>
            </a:lvl1pPr>
          </a:lstStyle>
          <a:p>
            <a:pPr lvl="0"/>
            <a:r>
              <a:rPr lang="en-US" dirty="0"/>
              <a:t>Authors, Title</a:t>
            </a:r>
          </a:p>
        </p:txBody>
      </p:sp>
      <p:sp>
        <p:nvSpPr>
          <p:cNvPr id="28" name="Picture Placeholder 27"/>
          <p:cNvSpPr>
            <a:spLocks noGrp="1"/>
          </p:cNvSpPr>
          <p:nvPr>
            <p:ph type="pic" sz="quarter" idx="14" hasCustomPrompt="1"/>
          </p:nvPr>
        </p:nvSpPr>
        <p:spPr>
          <a:xfrm>
            <a:off x="3924304" y="457201"/>
            <a:ext cx="2156934" cy="122054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1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 Here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8A429ED-10CE-49CC-89F3-AAE66A9099FC}"/>
              </a:ext>
            </a:extLst>
          </p:cNvPr>
          <p:cNvGrpSpPr/>
          <p:nvPr userDrawn="1"/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876BC5F4-3523-4269-9546-05D2C49582E5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4673600" y="0"/>
              <a:ext cx="0" cy="685800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B9A85CA1-33F4-4F56-880A-7D932C6E402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4595376"/>
              <a:ext cx="12192000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3924300" y="1693132"/>
            <a:ext cx="4686299" cy="1862336"/>
          </a:xfrm>
          <a:prstGeom prst="rect">
            <a:avLst/>
          </a:prstGeom>
        </p:spPr>
        <p:txBody>
          <a:bodyPr lIns="0" rIns="0" anchor="b">
            <a:noAutofit/>
          </a:bodyPr>
          <a:lstStyle>
            <a:lvl1pPr marL="0" indent="0">
              <a:lnSpc>
                <a:spcPts val="3800"/>
              </a:lnSpc>
              <a:spcBef>
                <a:spcPts val="0"/>
              </a:spcBef>
              <a:buNone/>
              <a:defRPr sz="3600" b="1" cap="all" baseline="0">
                <a:solidFill>
                  <a:schemeClr val="accent2"/>
                </a:solidFill>
                <a:latin typeface="+mn-lt"/>
                <a:ea typeface="Verdana" pitchFamily="34" charset="0"/>
                <a:cs typeface="Verdana" pitchFamily="34" charset="0"/>
              </a:defRPr>
            </a:lvl1pPr>
          </a:lstStyle>
          <a:p>
            <a:pPr lvl="0"/>
            <a:r>
              <a:rPr lang="en-US" dirty="0"/>
              <a:t>Project Name / main title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C728396-7833-4F12-9C2E-B10A2C7EC432}"/>
              </a:ext>
            </a:extLst>
          </p:cNvPr>
          <p:cNvSpPr txBox="1"/>
          <p:nvPr userDrawn="1"/>
        </p:nvSpPr>
        <p:spPr>
          <a:xfrm>
            <a:off x="659755" y="6573184"/>
            <a:ext cx="7824497" cy="138904"/>
          </a:xfrm>
          <a:prstGeom prst="rect">
            <a:avLst/>
          </a:prstGeom>
          <a:noFill/>
        </p:spPr>
        <p:txBody>
          <a:bodyPr wrap="none" tIns="0" bIns="0" rtlCol="0" anchor="b"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900" b="0" i="0" u="none" strike="noStrike" spc="280" baseline="0" dirty="0">
                <a:solidFill>
                  <a:schemeClr val="tx1">
                    <a:lumMod val="60000"/>
                    <a:lumOff val="40000"/>
                  </a:schemeClr>
                </a:solidFill>
                <a:latin typeface="Univers Light" panose="020B0403020202020204" pitchFamily="34" charset="0"/>
              </a:rPr>
              <a:t>PROPRIETARY &amp; CONFIDENTIAL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634BB6AC-CD76-4DA3-8FBB-589087BE1E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5054" y="6058705"/>
            <a:ext cx="774106" cy="680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51628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47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18C1AFD-31CF-47CB-8845-7CF8EE206A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3701FC7-5B3F-4A53-9D0A-DEF04ACAB6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6B12DDC5-5FF7-4034-852D-654D922AAC7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143004" y="5873120"/>
            <a:ext cx="7467596" cy="429768"/>
          </a:xfrm>
          <a:prstGeom prst="rect">
            <a:avLst/>
          </a:prstGeom>
          <a:ln>
            <a:noFill/>
          </a:ln>
        </p:spPr>
        <p:txBody>
          <a:bodyPr lIns="0" tIns="0" rIns="0" bIns="0" anchor="b"/>
          <a:lstStyle>
            <a:lvl1pPr marL="0" indent="0">
              <a:buFontTx/>
              <a:buNone/>
              <a:defRPr lang="en-US" sz="800" dirty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342882" lvl="0" indent="-342882">
              <a:spcBef>
                <a:spcPts val="0"/>
              </a:spcBef>
            </a:pPr>
            <a:r>
              <a:rPr lang="en-US" dirty="0"/>
              <a:t>Source:</a:t>
            </a:r>
          </a:p>
        </p:txBody>
      </p:sp>
    </p:spTree>
    <p:extLst>
      <p:ext uri="{BB962C8B-B14F-4D97-AF65-F5344CB8AC3E}">
        <p14:creationId xmlns:p14="http://schemas.microsoft.com/office/powerpoint/2010/main" val="32701178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00" userDrawn="1">
          <p15:clr>
            <a:srgbClr val="FBAE40"/>
          </p15:clr>
        </p15:guide>
        <p15:guide id="2" orient="horz" pos="360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Title Only (with Sub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29C6B1B-8B38-4EEC-AD0E-E613418D746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826737"/>
            <a:ext cx="8077200" cy="468663"/>
          </a:xfrm>
          <a:prstGeom prst="rect">
            <a:avLst/>
          </a:prstGeom>
        </p:spPr>
        <p:txBody>
          <a:bodyPr lIns="0" tIns="0" rIns="0"/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20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F18C1AFD-31CF-47CB-8845-7CF8EE206A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C7B945-8A0A-4340-9DF3-B78C9C2841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258E4269-D56D-4C6F-99D6-15B66925D6D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143004" y="5873120"/>
            <a:ext cx="7467596" cy="429768"/>
          </a:xfrm>
          <a:prstGeom prst="rect">
            <a:avLst/>
          </a:prstGeom>
          <a:ln>
            <a:noFill/>
          </a:ln>
        </p:spPr>
        <p:txBody>
          <a:bodyPr lIns="0" tIns="0" rIns="0" bIns="0" anchor="b"/>
          <a:lstStyle>
            <a:lvl1pPr marL="0" indent="0">
              <a:buFontTx/>
              <a:buNone/>
              <a:defRPr lang="en-US" sz="800" dirty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342882" lvl="0" indent="-342882">
              <a:spcBef>
                <a:spcPts val="0"/>
              </a:spcBef>
            </a:pPr>
            <a:r>
              <a:rPr lang="en-US" dirty="0"/>
              <a:t>Source:</a:t>
            </a:r>
          </a:p>
        </p:txBody>
      </p:sp>
    </p:spTree>
    <p:extLst>
      <p:ext uri="{BB962C8B-B14F-4D97-AF65-F5344CB8AC3E}">
        <p14:creationId xmlns:p14="http://schemas.microsoft.com/office/powerpoint/2010/main" val="33987265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6" userDrawn="1">
          <p15:clr>
            <a:srgbClr val="FBAE40"/>
          </p15:clr>
        </p15:guide>
        <p15:guide id="2" orient="horz" pos="360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52500"/>
            <a:ext cx="8077200" cy="4762500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spcBef>
                <a:spcPts val="1200"/>
              </a:spcBef>
              <a:buFont typeface="Wingdings" panose="05000000000000000000" pitchFamily="2" charset="2"/>
              <a:buChar char="§"/>
              <a:defRPr sz="18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8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6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4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F18C1AFD-31CF-47CB-8845-7CF8EE206A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18A1FAA-D00A-4201-ADC4-606906C6ED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669B4CBC-CC77-4A73-AB26-7781196D679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143004" y="5873120"/>
            <a:ext cx="7467596" cy="429768"/>
          </a:xfrm>
          <a:prstGeom prst="rect">
            <a:avLst/>
          </a:prstGeom>
          <a:ln>
            <a:noFill/>
          </a:ln>
        </p:spPr>
        <p:txBody>
          <a:bodyPr lIns="0" tIns="0" rIns="0" bIns="0" anchor="b"/>
          <a:lstStyle>
            <a:lvl1pPr marL="0" indent="0">
              <a:buFontTx/>
              <a:buNone/>
              <a:defRPr lang="en-US" sz="800" dirty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342882" lvl="0" indent="-342882">
              <a:spcBef>
                <a:spcPts val="0"/>
              </a:spcBef>
            </a:pPr>
            <a:r>
              <a:rPr lang="en-US" dirty="0"/>
              <a:t>Source:</a:t>
            </a:r>
          </a:p>
        </p:txBody>
      </p:sp>
    </p:spTree>
    <p:extLst>
      <p:ext uri="{BB962C8B-B14F-4D97-AF65-F5344CB8AC3E}">
        <p14:creationId xmlns:p14="http://schemas.microsoft.com/office/powerpoint/2010/main" val="1549166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00" userDrawn="1">
          <p15:clr>
            <a:srgbClr val="FBAE40"/>
          </p15:clr>
        </p15:guide>
        <p15:guide id="2" orient="horz" pos="360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Title and Content (with Sub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077200" cy="4419600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spcBef>
                <a:spcPts val="1200"/>
              </a:spcBef>
              <a:buFont typeface="Wingdings" panose="05000000000000000000" pitchFamily="2" charset="2"/>
              <a:buChar char="§"/>
              <a:defRPr sz="18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8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6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4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F18C1AFD-31CF-47CB-8845-7CF8EE206A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27A0CE57-9DF6-44AA-BF83-C76C2DB7127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826737"/>
            <a:ext cx="8077200" cy="468663"/>
          </a:xfrm>
          <a:prstGeom prst="rect">
            <a:avLst/>
          </a:prstGeom>
        </p:spPr>
        <p:txBody>
          <a:bodyPr lIns="0" tIns="0" rIns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20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A58323-6C77-4B92-86E4-69A7BE0663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A63BE98E-C5ED-414F-9FD0-BB226F0489E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143004" y="5873120"/>
            <a:ext cx="7467596" cy="429768"/>
          </a:xfrm>
          <a:prstGeom prst="rect">
            <a:avLst/>
          </a:prstGeom>
          <a:ln>
            <a:noFill/>
          </a:ln>
        </p:spPr>
        <p:txBody>
          <a:bodyPr lIns="0" tIns="0" rIns="0" bIns="0" anchor="b"/>
          <a:lstStyle>
            <a:lvl1pPr marL="0" indent="0">
              <a:buFontTx/>
              <a:buNone/>
              <a:defRPr lang="en-US" sz="800" dirty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342882" lvl="0" indent="-342882">
              <a:spcBef>
                <a:spcPts val="0"/>
              </a:spcBef>
            </a:pPr>
            <a:r>
              <a:rPr lang="en-US" dirty="0"/>
              <a:t>Source: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6" userDrawn="1">
          <p15:clr>
            <a:srgbClr val="FBAE40"/>
          </p15:clr>
        </p15:guide>
        <p15:guide id="2" orient="horz" pos="360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2E705-9B34-4D88-816B-F26ED820269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BF044F5-D800-40C1-8806-79E3B0FD1D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399" y="952500"/>
            <a:ext cx="3920289" cy="4762500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8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8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6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4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6C6B33C-40C1-43F2-AD6D-FBF6AF425624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690310" y="952500"/>
            <a:ext cx="3920289" cy="4762500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8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8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6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4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DD876C-B32C-45E1-8DE4-2667DBF95E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FD515C2F-7DD1-40E4-AE04-220B8CA8A99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143004" y="5873120"/>
            <a:ext cx="7467596" cy="429768"/>
          </a:xfrm>
          <a:prstGeom prst="rect">
            <a:avLst/>
          </a:prstGeom>
          <a:ln>
            <a:noFill/>
          </a:ln>
        </p:spPr>
        <p:txBody>
          <a:bodyPr lIns="0" tIns="0" rIns="0" bIns="0" anchor="b"/>
          <a:lstStyle>
            <a:lvl1pPr marL="0" indent="0">
              <a:buFontTx/>
              <a:buNone/>
              <a:defRPr lang="en-US" sz="800" dirty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342882" lvl="0" indent="-342882">
              <a:spcBef>
                <a:spcPts val="0"/>
              </a:spcBef>
            </a:pPr>
            <a:r>
              <a:rPr lang="en-US" dirty="0"/>
              <a:t>Source: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00" userDrawn="1">
          <p15:clr>
            <a:srgbClr val="FBAE40"/>
          </p15:clr>
        </p15:guide>
        <p15:guide id="2" orient="horz" pos="360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Two Column (with Sub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2E705-9B34-4D88-816B-F26ED820269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BF044F5-D800-40C1-8806-79E3B0FD1D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399" y="1295400"/>
            <a:ext cx="3920289" cy="4419600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8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8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6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4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6C6B33C-40C1-43F2-AD6D-FBF6AF425624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690310" y="1295400"/>
            <a:ext cx="3920289" cy="4419600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8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8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6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4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9479030-C6CF-4D36-896D-ADA2F3E0AAF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826737"/>
            <a:ext cx="8077200" cy="468663"/>
          </a:xfrm>
          <a:prstGeom prst="rect">
            <a:avLst/>
          </a:prstGeom>
        </p:spPr>
        <p:txBody>
          <a:bodyPr lIns="0" tIns="0" rIns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20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847E709-9F2A-48CB-B3CD-0BA3F2F8B2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0A5BBC93-4377-48F0-8734-9DA745B2CD0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143004" y="5873120"/>
            <a:ext cx="7467596" cy="429768"/>
          </a:xfrm>
          <a:prstGeom prst="rect">
            <a:avLst/>
          </a:prstGeom>
          <a:ln>
            <a:noFill/>
          </a:ln>
        </p:spPr>
        <p:txBody>
          <a:bodyPr lIns="0" tIns="0" rIns="0" bIns="0" anchor="b"/>
          <a:lstStyle>
            <a:lvl1pPr marL="0" indent="0">
              <a:buFontTx/>
              <a:buNone/>
              <a:defRPr lang="en-US" sz="800" dirty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342882" lvl="0" indent="-342882">
              <a:spcBef>
                <a:spcPts val="0"/>
              </a:spcBef>
            </a:pPr>
            <a:r>
              <a:rPr lang="en-US" dirty="0"/>
              <a:t>Source:</a:t>
            </a:r>
          </a:p>
        </p:txBody>
      </p:sp>
    </p:spTree>
    <p:extLst>
      <p:ext uri="{BB962C8B-B14F-4D97-AF65-F5344CB8AC3E}">
        <p14:creationId xmlns:p14="http://schemas.microsoft.com/office/powerpoint/2010/main" val="26596095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6" userDrawn="1">
          <p15:clr>
            <a:srgbClr val="FBAE40"/>
          </p15:clr>
        </p15:guide>
        <p15:guide id="2" orient="horz" pos="360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Four Quadr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38EAF-D11C-49B1-8037-821C241B8B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A1CEAE2-D5A2-43F7-923C-617BC4AF2C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1" y="952500"/>
            <a:ext cx="3920288" cy="2366320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6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6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4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2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E84D31FC-345B-4341-A95F-F2C22852C98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690312" y="952500"/>
            <a:ext cx="3920288" cy="2366320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6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6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4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2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20F9AFFC-E9E6-483C-8689-5265F914FCF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33401" y="3351303"/>
            <a:ext cx="3920288" cy="2366320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6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6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4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2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B80B5FFA-948C-445B-9D30-23FF3016EBBE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4690312" y="3351303"/>
            <a:ext cx="3920288" cy="2366320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6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6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4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2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5E11A6B-1A9E-4E33-9E57-B8340C360E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DA81BD9B-7D48-4040-86E6-841931AD3AF8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143004" y="5873120"/>
            <a:ext cx="7467596" cy="429768"/>
          </a:xfrm>
          <a:prstGeom prst="rect">
            <a:avLst/>
          </a:prstGeom>
          <a:ln>
            <a:noFill/>
          </a:ln>
        </p:spPr>
        <p:txBody>
          <a:bodyPr lIns="0" tIns="0" rIns="0" bIns="0" anchor="b"/>
          <a:lstStyle>
            <a:lvl1pPr marL="0" indent="0">
              <a:buFontTx/>
              <a:buNone/>
              <a:defRPr lang="en-US" sz="800" dirty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342882" lvl="0" indent="-342882">
              <a:spcBef>
                <a:spcPts val="0"/>
              </a:spcBef>
            </a:pPr>
            <a:r>
              <a:rPr lang="en-US" dirty="0"/>
              <a:t>Source: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00" userDrawn="1">
          <p15:clr>
            <a:srgbClr val="FBAE40"/>
          </p15:clr>
        </p15:guide>
        <p15:guide id="2" orient="horz" pos="360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Four Quadrant (with Sub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38EAF-D11C-49B1-8037-821C241B8B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A1CEAE2-D5A2-43F7-923C-617BC4AF2C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399" y="1295400"/>
            <a:ext cx="3920289" cy="2236076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4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4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2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1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E84D31FC-345B-4341-A95F-F2C22852C98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690310" y="1295400"/>
            <a:ext cx="3920289" cy="2236076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4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4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2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1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20F9AFFC-E9E6-483C-8689-5265F914FCF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33399" y="3481547"/>
            <a:ext cx="3920289" cy="2236076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4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4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2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1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B80B5FFA-948C-445B-9D30-23FF3016EBBE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4690310" y="3481547"/>
            <a:ext cx="3920289" cy="2236076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4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4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2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1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59A08441-12FA-41A6-8738-F480F3F37AF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826737"/>
            <a:ext cx="8077200" cy="468663"/>
          </a:xfrm>
          <a:prstGeom prst="rect">
            <a:avLst/>
          </a:prstGeom>
        </p:spPr>
        <p:txBody>
          <a:bodyPr lIns="0" tIns="0" rIns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20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5CDD789-0D24-4585-93AD-0BA7E52AF4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49441F0C-93FC-40E8-B927-5519A03E1A6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143004" y="5873120"/>
            <a:ext cx="7467596" cy="429768"/>
          </a:xfrm>
          <a:prstGeom prst="rect">
            <a:avLst/>
          </a:prstGeom>
          <a:ln>
            <a:noFill/>
          </a:ln>
        </p:spPr>
        <p:txBody>
          <a:bodyPr lIns="0" tIns="0" rIns="0" bIns="0" anchor="b"/>
          <a:lstStyle>
            <a:lvl1pPr marL="0" indent="0">
              <a:buFontTx/>
              <a:buNone/>
              <a:defRPr lang="en-US" sz="800" dirty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342882" lvl="0" indent="-342882">
              <a:spcBef>
                <a:spcPts val="0"/>
              </a:spcBef>
            </a:pPr>
            <a:r>
              <a:rPr lang="en-US" dirty="0"/>
              <a:t>Source:</a:t>
            </a:r>
          </a:p>
        </p:txBody>
      </p:sp>
    </p:spTree>
    <p:extLst>
      <p:ext uri="{BB962C8B-B14F-4D97-AF65-F5344CB8AC3E}">
        <p14:creationId xmlns:p14="http://schemas.microsoft.com/office/powerpoint/2010/main" val="2940599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6" userDrawn="1">
          <p15:clr>
            <a:srgbClr val="FBAE40"/>
          </p15:clr>
        </p15:guide>
        <p15:guide id="2" orient="horz" pos="3600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Two 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F7AC4-B171-4634-8136-B74C902539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7836144-D4C5-4BE0-AAA0-6F651D50E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952499"/>
            <a:ext cx="8077200" cy="2295457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6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6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4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2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4FC14BE0-DAFB-4F2F-8120-70B653A427F4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33400" y="3419542"/>
            <a:ext cx="8077200" cy="2295457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6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6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4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2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63C814-4F4C-406B-B493-C96AD37830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5A7B3834-960B-4519-9A0D-0B14733AE38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143004" y="5873120"/>
            <a:ext cx="7467596" cy="429768"/>
          </a:xfrm>
          <a:prstGeom prst="rect">
            <a:avLst/>
          </a:prstGeom>
          <a:ln>
            <a:noFill/>
          </a:ln>
        </p:spPr>
        <p:txBody>
          <a:bodyPr lIns="0" tIns="0" rIns="0" bIns="0" anchor="b"/>
          <a:lstStyle>
            <a:lvl1pPr marL="0" indent="0">
              <a:buFontTx/>
              <a:buNone/>
              <a:defRPr lang="en-US" sz="800" dirty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342882" lvl="0" indent="-342882">
              <a:spcBef>
                <a:spcPts val="0"/>
              </a:spcBef>
            </a:pPr>
            <a:r>
              <a:rPr lang="en-US" dirty="0"/>
              <a:t>Source: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00" userDrawn="1">
          <p15:clr>
            <a:srgbClr val="FBAE40"/>
          </p15:clr>
        </p15:guide>
        <p15:guide id="2" orient="horz" pos="360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Two Row (with Sub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F7AC4-B171-4634-8136-B74C902539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7086696-212B-47B3-900B-4FE492D948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295401"/>
            <a:ext cx="8077200" cy="2137916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6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6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4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2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BEA1565-B2F1-44DC-AB65-0FBC10D650B3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33400" y="3577084"/>
            <a:ext cx="8077200" cy="2137916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6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6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4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2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83E9179-80F3-4D03-9166-ADBED4233D6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826737"/>
            <a:ext cx="8077200" cy="468663"/>
          </a:xfrm>
          <a:prstGeom prst="rect">
            <a:avLst/>
          </a:prstGeom>
        </p:spPr>
        <p:txBody>
          <a:bodyPr lIns="0" tIns="0" rIns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20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0C6A756-BE70-431A-A504-46FEE7B193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539F0328-A901-4FD8-9E9C-B0ECE4C774C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143004" y="5873120"/>
            <a:ext cx="7467596" cy="429768"/>
          </a:xfrm>
          <a:prstGeom prst="rect">
            <a:avLst/>
          </a:prstGeom>
          <a:ln>
            <a:noFill/>
          </a:ln>
        </p:spPr>
        <p:txBody>
          <a:bodyPr lIns="0" tIns="0" rIns="0" bIns="0" anchor="b"/>
          <a:lstStyle>
            <a:lvl1pPr marL="0" indent="0">
              <a:buFontTx/>
              <a:buNone/>
              <a:defRPr lang="en-US" sz="800" dirty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342882" lvl="0" indent="-342882">
              <a:spcBef>
                <a:spcPts val="0"/>
              </a:spcBef>
            </a:pPr>
            <a:r>
              <a:rPr lang="en-US" dirty="0"/>
              <a:t>Source:</a:t>
            </a:r>
          </a:p>
        </p:txBody>
      </p:sp>
    </p:spTree>
    <p:extLst>
      <p:ext uri="{BB962C8B-B14F-4D97-AF65-F5344CB8AC3E}">
        <p14:creationId xmlns:p14="http://schemas.microsoft.com/office/powerpoint/2010/main" val="27215053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6" userDrawn="1">
          <p15:clr>
            <a:srgbClr val="FBAE40"/>
          </p15:clr>
        </p15:guide>
        <p15:guide id="2" orient="horz" pos="360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EPC 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0ABA8C40-5F27-42C3-8C8A-487C028C80A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" y="-488"/>
            <a:ext cx="9144000" cy="6401287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AEE8AEF7-D2DF-4EEF-B607-D044FA3079E6}"/>
              </a:ext>
            </a:extLst>
          </p:cNvPr>
          <p:cNvSpPr/>
          <p:nvPr userDrawn="1"/>
        </p:nvSpPr>
        <p:spPr>
          <a:xfrm>
            <a:off x="4572000" y="-1"/>
            <a:ext cx="4572000" cy="6400801"/>
          </a:xfrm>
          <a:prstGeom prst="rect">
            <a:avLst/>
          </a:prstGeom>
          <a:solidFill>
            <a:schemeClr val="tx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BC744C1-DF5A-48EE-B439-E0D1E59C62C0}"/>
              </a:ext>
            </a:extLst>
          </p:cNvPr>
          <p:cNvCxnSpPr>
            <a:cxnSpLocks/>
          </p:cNvCxnSpPr>
          <p:nvPr userDrawn="1"/>
        </p:nvCxnSpPr>
        <p:spPr>
          <a:xfrm flipV="1">
            <a:off x="4572000" y="0"/>
            <a:ext cx="0" cy="68580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itle 5">
            <a:extLst>
              <a:ext uri="{FF2B5EF4-FFF2-40B4-BE49-F238E27FC236}">
                <a16:creationId xmlns:a16="http://schemas.microsoft.com/office/drawing/2014/main" id="{88DD1DE6-8958-451E-906B-AC079CE4D4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4912" y="323857"/>
            <a:ext cx="3595688" cy="1993427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lnSpc>
                <a:spcPts val="3400"/>
              </a:lnSpc>
              <a:spcBef>
                <a:spcPts val="0"/>
              </a:spcBef>
              <a:defRPr sz="3200" b="1" cap="all" baseline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AGENDA title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5C083741-9448-44B8-8853-3A8CEBE1F9D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014912" y="2457457"/>
            <a:ext cx="3595688" cy="3555527"/>
          </a:xfrm>
          <a:prstGeom prst="rect">
            <a:avLst/>
          </a:prstGeom>
        </p:spPr>
        <p:txBody>
          <a:bodyPr lIns="0" rIns="0">
            <a:noAutofit/>
          </a:bodyPr>
          <a:lstStyle>
            <a:lvl1pPr>
              <a:spcBef>
                <a:spcPts val="0"/>
              </a:spcBef>
              <a:spcAft>
                <a:spcPts val="900"/>
              </a:spcAft>
              <a:buFont typeface="Wingdings" panose="05000000000000000000" pitchFamily="2" charset="2"/>
              <a:buChar char="§"/>
              <a:defRPr sz="1800">
                <a:solidFill>
                  <a:schemeClr val="bg1"/>
                </a:solidFill>
              </a:defRPr>
            </a:lvl1pPr>
            <a:lvl2pP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2pPr>
            <a:lvl3pP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3pPr>
            <a:lvl4pP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4pPr>
            <a:lvl5pP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 item one</a:t>
            </a:r>
          </a:p>
          <a:p>
            <a:pPr lvl="0"/>
            <a:r>
              <a:rPr lang="en-US" dirty="0"/>
              <a:t>Agenda item two</a:t>
            </a:r>
          </a:p>
          <a:p>
            <a:pPr lvl="0"/>
            <a:r>
              <a:rPr lang="en-US" dirty="0"/>
              <a:t>Agenda item three</a:t>
            </a:r>
          </a:p>
          <a:p>
            <a:pPr lvl="0"/>
            <a:r>
              <a:rPr lang="en-US" dirty="0"/>
              <a:t>Agenda item four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EB707B46-9011-4D85-8EFB-D6B4695BE3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0426" y="6136096"/>
            <a:ext cx="583362" cy="51248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F2F5185-4F30-4876-BBC5-01DD87FA3976}"/>
              </a:ext>
            </a:extLst>
          </p:cNvPr>
          <p:cNvSpPr txBox="1"/>
          <p:nvPr userDrawn="1"/>
        </p:nvSpPr>
        <p:spPr>
          <a:xfrm>
            <a:off x="659755" y="6573184"/>
            <a:ext cx="7824497" cy="138904"/>
          </a:xfrm>
          <a:prstGeom prst="rect">
            <a:avLst/>
          </a:prstGeom>
          <a:noFill/>
        </p:spPr>
        <p:txBody>
          <a:bodyPr wrap="none" tIns="0" bIns="0" rtlCol="0" anchor="b"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900" b="0" i="0" u="none" strike="noStrike" spc="280" baseline="0" dirty="0">
                <a:solidFill>
                  <a:schemeClr val="tx1">
                    <a:lumMod val="60000"/>
                    <a:lumOff val="40000"/>
                  </a:schemeClr>
                </a:solidFill>
                <a:latin typeface="Univers Light" panose="020B0403020202020204" pitchFamily="34" charset="0"/>
              </a:rPr>
              <a:t>PROPRIETARY &amp; CONFIDENTIAL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Two Rows with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38EAF-D11C-49B1-8037-821C241B8B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A1CEAE2-D5A2-43F7-923C-617BC4AF2C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227908"/>
            <a:ext cx="8077199" cy="2090911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6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6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4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2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20F9AFFC-E9E6-483C-8689-5265F914FCF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33400" y="3626711"/>
            <a:ext cx="8077199" cy="2090911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6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6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4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2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5E11A6B-1A9E-4E33-9E57-B8340C360E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669559-86AA-4659-8B8F-FA61A5320C9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2109" y="949879"/>
            <a:ext cx="8077199" cy="269320"/>
          </a:xfrm>
          <a:prstGeom prst="rect">
            <a:avLst/>
          </a:prstGeom>
        </p:spPr>
        <p:txBody>
          <a:bodyPr wrap="none" lIns="0" tIns="0" rIns="0"/>
          <a:lstStyle>
            <a:lvl1pPr marL="0" indent="0">
              <a:buNone/>
              <a:defRPr sz="2000" cap="all" baseline="0"/>
            </a:lvl1pPr>
          </a:lstStyle>
          <a:p>
            <a:pPr lvl="0"/>
            <a:r>
              <a:rPr lang="en-US" dirty="0"/>
              <a:t>BOX TITLE</a:t>
            </a:r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25583303-7A1F-4083-94FF-9F54A28453D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2109" y="3357391"/>
            <a:ext cx="8077199" cy="269320"/>
          </a:xfrm>
          <a:prstGeom prst="rect">
            <a:avLst/>
          </a:prstGeom>
        </p:spPr>
        <p:txBody>
          <a:bodyPr wrap="none" lIns="0" tIns="0" rIns="0"/>
          <a:lstStyle>
            <a:lvl1pPr marL="0" indent="0">
              <a:buNone/>
              <a:defRPr sz="2000" cap="all" baseline="0"/>
            </a:lvl1pPr>
          </a:lstStyle>
          <a:p>
            <a:pPr lvl="0"/>
            <a:r>
              <a:rPr lang="en-US" dirty="0"/>
              <a:t>BOX TITLE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4E69BBA-98E1-48C1-95C5-35AE2551797A}"/>
              </a:ext>
            </a:extLst>
          </p:cNvPr>
          <p:cNvCxnSpPr>
            <a:cxnSpLocks/>
          </p:cNvCxnSpPr>
          <p:nvPr userDrawn="1"/>
        </p:nvCxnSpPr>
        <p:spPr>
          <a:xfrm>
            <a:off x="533400" y="1245326"/>
            <a:ext cx="8077199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3A646A4-7F4A-4EC2-8C7A-7A741ACB505E}"/>
              </a:ext>
            </a:extLst>
          </p:cNvPr>
          <p:cNvCxnSpPr>
            <a:cxnSpLocks/>
          </p:cNvCxnSpPr>
          <p:nvPr userDrawn="1"/>
        </p:nvCxnSpPr>
        <p:spPr>
          <a:xfrm>
            <a:off x="533400" y="3652838"/>
            <a:ext cx="8077199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A44918FD-270A-4DA3-B09F-2BDD07D1D998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143004" y="5873120"/>
            <a:ext cx="7467596" cy="429768"/>
          </a:xfrm>
          <a:prstGeom prst="rect">
            <a:avLst/>
          </a:prstGeom>
          <a:ln>
            <a:noFill/>
          </a:ln>
        </p:spPr>
        <p:txBody>
          <a:bodyPr lIns="0" tIns="0" rIns="0" bIns="0" anchor="b"/>
          <a:lstStyle>
            <a:lvl1pPr marL="0" indent="0">
              <a:buFontTx/>
              <a:buNone/>
              <a:defRPr lang="en-US" sz="800" dirty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342882" lvl="0" indent="-342882">
              <a:spcBef>
                <a:spcPts val="0"/>
              </a:spcBef>
            </a:pPr>
            <a:r>
              <a:rPr lang="en-US" dirty="0"/>
              <a:t>Source:</a:t>
            </a:r>
          </a:p>
        </p:txBody>
      </p:sp>
    </p:spTree>
    <p:extLst>
      <p:ext uri="{BB962C8B-B14F-4D97-AF65-F5344CB8AC3E}">
        <p14:creationId xmlns:p14="http://schemas.microsoft.com/office/powerpoint/2010/main" val="28967485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00">
          <p15:clr>
            <a:srgbClr val="FBAE40"/>
          </p15:clr>
        </p15:guide>
        <p15:guide id="2" orient="horz" pos="360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Manager Page 4 Quadra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A98E8-FA7C-4968-A225-E59EDB13C6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899200-08EB-4FD9-830B-1D4B17A161E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32820" y="972135"/>
            <a:ext cx="3967743" cy="471370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600" b="1">
                <a:solidFill>
                  <a:schemeClr val="bg1"/>
                </a:solidFill>
              </a:defRPr>
            </a:lvl1pPr>
            <a:lvl2pPr algn="ctr">
              <a:defRPr sz="2000"/>
            </a:lvl2pPr>
            <a:lvl3pPr algn="ctr">
              <a:defRPr sz="2000"/>
            </a:lvl3pPr>
            <a:lvl4pPr algn="ctr">
              <a:defRPr sz="2000"/>
            </a:lvl4pPr>
            <a:lvl5pPr algn="ctr">
              <a:defRPr sz="2000"/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0CA1E4F5-C98C-4EAC-98E8-F942818FD61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654227" y="972135"/>
            <a:ext cx="3967743" cy="471370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600" b="1">
                <a:solidFill>
                  <a:schemeClr val="bg1"/>
                </a:solidFill>
              </a:defRPr>
            </a:lvl1pPr>
            <a:lvl2pPr algn="ctr">
              <a:defRPr sz="2000"/>
            </a:lvl2pPr>
            <a:lvl3pPr algn="ctr">
              <a:defRPr sz="2000"/>
            </a:lvl3pPr>
            <a:lvl4pPr algn="ctr">
              <a:defRPr sz="2000"/>
            </a:lvl4pPr>
            <a:lvl5pPr algn="ctr">
              <a:defRPr sz="2000"/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25" name="Text Placeholder 3">
            <a:extLst>
              <a:ext uri="{FF2B5EF4-FFF2-40B4-BE49-F238E27FC236}">
                <a16:creationId xmlns:a16="http://schemas.microsoft.com/office/drawing/2014/main" id="{9CA31421-B3E3-4E5E-AE35-A081D5AAC52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32820" y="3416057"/>
            <a:ext cx="3967743" cy="471370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600" b="1">
                <a:solidFill>
                  <a:schemeClr val="bg1"/>
                </a:solidFill>
              </a:defRPr>
            </a:lvl1pPr>
            <a:lvl2pPr algn="ctr">
              <a:defRPr sz="2000"/>
            </a:lvl2pPr>
            <a:lvl3pPr algn="ctr">
              <a:defRPr sz="2000"/>
            </a:lvl3pPr>
            <a:lvl4pPr algn="ctr">
              <a:defRPr sz="2000"/>
            </a:lvl4pPr>
            <a:lvl5pPr algn="ctr">
              <a:defRPr sz="2000"/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26" name="Text Placeholder 3">
            <a:extLst>
              <a:ext uri="{FF2B5EF4-FFF2-40B4-BE49-F238E27FC236}">
                <a16:creationId xmlns:a16="http://schemas.microsoft.com/office/drawing/2014/main" id="{261BD859-0828-4998-9352-557FE85C216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654227" y="3416057"/>
            <a:ext cx="3967743" cy="471370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600" b="1">
                <a:solidFill>
                  <a:schemeClr val="bg1"/>
                </a:solidFill>
              </a:defRPr>
            </a:lvl1pPr>
            <a:lvl2pPr algn="ctr">
              <a:defRPr sz="2000"/>
            </a:lvl2pPr>
            <a:lvl3pPr algn="ctr">
              <a:defRPr sz="2000"/>
            </a:lvl3pPr>
            <a:lvl4pPr algn="ctr">
              <a:defRPr sz="2000"/>
            </a:lvl4pPr>
            <a:lvl5pPr algn="ctr">
              <a:defRPr sz="2000"/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E763CB27-57D8-4045-ACEF-1271B57B28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1" y="1443505"/>
            <a:ext cx="3967166" cy="1819916"/>
          </a:xfrm>
          <a:prstGeom prst="rect">
            <a:avLst/>
          </a:prstGeom>
          <a:solidFill>
            <a:schemeClr val="bg2">
              <a:alpha val="34000"/>
            </a:schemeClr>
          </a:solidFill>
        </p:spPr>
        <p:txBody>
          <a:bodyPr lIns="91440" rIns="9144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2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2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1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05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B2240207-2C72-4DF6-BC51-FA5EB30C5B3D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654236" y="1443505"/>
            <a:ext cx="3967166" cy="1819916"/>
          </a:xfrm>
          <a:prstGeom prst="rect">
            <a:avLst/>
          </a:prstGeom>
          <a:solidFill>
            <a:schemeClr val="bg2">
              <a:alpha val="34000"/>
            </a:schemeClr>
          </a:solidFill>
        </p:spPr>
        <p:txBody>
          <a:bodyPr lIns="91440" rIns="9144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2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2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1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05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31A644F5-08AF-401C-B18A-DC2C7981BFC3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33401" y="3895084"/>
            <a:ext cx="3967166" cy="1819916"/>
          </a:xfrm>
          <a:prstGeom prst="rect">
            <a:avLst/>
          </a:prstGeom>
          <a:solidFill>
            <a:schemeClr val="bg2">
              <a:alpha val="34000"/>
            </a:schemeClr>
          </a:solidFill>
        </p:spPr>
        <p:txBody>
          <a:bodyPr lIns="91440" rIns="9144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2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2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1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05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65B53F20-6E82-4F83-BC9A-FB60F5D9B823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4654236" y="3895084"/>
            <a:ext cx="3967166" cy="1819916"/>
          </a:xfrm>
          <a:prstGeom prst="rect">
            <a:avLst/>
          </a:prstGeom>
          <a:solidFill>
            <a:schemeClr val="bg2">
              <a:alpha val="34000"/>
            </a:schemeClr>
          </a:solidFill>
        </p:spPr>
        <p:txBody>
          <a:bodyPr lIns="91440" rIns="9144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2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2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1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05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3E1E6C1-17B6-4A24-9099-DF9BD350D8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C293A8CA-98FE-4B8C-A690-44D49C2F443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143004" y="5873120"/>
            <a:ext cx="7467596" cy="429768"/>
          </a:xfrm>
          <a:prstGeom prst="rect">
            <a:avLst/>
          </a:prstGeom>
          <a:ln>
            <a:noFill/>
          </a:ln>
        </p:spPr>
        <p:txBody>
          <a:bodyPr lIns="0" tIns="0" rIns="0" bIns="0" anchor="b"/>
          <a:lstStyle>
            <a:lvl1pPr marL="0" indent="0">
              <a:buFontTx/>
              <a:buNone/>
              <a:defRPr lang="en-US" sz="800" dirty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342882" lvl="0" indent="-342882">
              <a:spcBef>
                <a:spcPts val="0"/>
              </a:spcBef>
            </a:pPr>
            <a:r>
              <a:rPr lang="en-US" dirty="0"/>
              <a:t>Source: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00" userDrawn="1">
          <p15:clr>
            <a:srgbClr val="FBAE40"/>
          </p15:clr>
        </p15:guide>
        <p15:guide id="2" orient="horz" pos="60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Manager Page 4 Quadrants (with Sub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A98E8-FA7C-4968-A225-E59EDB13C6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899200-08EB-4FD9-830B-1D4B17A161E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32820" y="1308467"/>
            <a:ext cx="3967743" cy="300505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200" b="1">
                <a:solidFill>
                  <a:schemeClr val="bg1"/>
                </a:solidFill>
              </a:defRPr>
            </a:lvl1pPr>
            <a:lvl2pPr algn="ctr">
              <a:defRPr sz="2000"/>
            </a:lvl2pPr>
            <a:lvl3pPr algn="ctr">
              <a:defRPr sz="2000"/>
            </a:lvl3pPr>
            <a:lvl4pPr algn="ctr">
              <a:defRPr sz="2000"/>
            </a:lvl4pPr>
            <a:lvl5pPr algn="ctr">
              <a:defRPr sz="2000"/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0CA1E4F5-C98C-4EAC-98E8-F942818FD61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654227" y="1308467"/>
            <a:ext cx="3967743" cy="300505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200" b="1">
                <a:solidFill>
                  <a:schemeClr val="bg1"/>
                </a:solidFill>
              </a:defRPr>
            </a:lvl1pPr>
            <a:lvl2pPr algn="ctr">
              <a:defRPr sz="2000"/>
            </a:lvl2pPr>
            <a:lvl3pPr algn="ctr">
              <a:defRPr sz="2000"/>
            </a:lvl3pPr>
            <a:lvl4pPr algn="ctr">
              <a:defRPr sz="2000"/>
            </a:lvl4pPr>
            <a:lvl5pPr algn="ctr">
              <a:defRPr sz="2000"/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25" name="Text Placeholder 3">
            <a:extLst>
              <a:ext uri="{FF2B5EF4-FFF2-40B4-BE49-F238E27FC236}">
                <a16:creationId xmlns:a16="http://schemas.microsoft.com/office/drawing/2014/main" id="{9CA31421-B3E3-4E5E-AE35-A081D5AAC52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32820" y="3586921"/>
            <a:ext cx="3967743" cy="300505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200" b="1">
                <a:solidFill>
                  <a:schemeClr val="bg1"/>
                </a:solidFill>
              </a:defRPr>
            </a:lvl1pPr>
            <a:lvl2pPr algn="ctr">
              <a:defRPr sz="2000"/>
            </a:lvl2pPr>
            <a:lvl3pPr algn="ctr">
              <a:defRPr sz="2000"/>
            </a:lvl3pPr>
            <a:lvl4pPr algn="ctr">
              <a:defRPr sz="2000"/>
            </a:lvl4pPr>
            <a:lvl5pPr algn="ctr">
              <a:defRPr sz="2000"/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26" name="Text Placeholder 3">
            <a:extLst>
              <a:ext uri="{FF2B5EF4-FFF2-40B4-BE49-F238E27FC236}">
                <a16:creationId xmlns:a16="http://schemas.microsoft.com/office/drawing/2014/main" id="{261BD859-0828-4998-9352-557FE85C216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654227" y="3586921"/>
            <a:ext cx="3967743" cy="300505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200" b="1">
                <a:solidFill>
                  <a:schemeClr val="bg1"/>
                </a:solidFill>
              </a:defRPr>
            </a:lvl1pPr>
            <a:lvl2pPr algn="ctr">
              <a:defRPr sz="2000"/>
            </a:lvl2pPr>
            <a:lvl3pPr algn="ctr">
              <a:defRPr sz="2000"/>
            </a:lvl3pPr>
            <a:lvl4pPr algn="ctr">
              <a:defRPr sz="2000"/>
            </a:lvl4pPr>
            <a:lvl5pPr algn="ctr">
              <a:defRPr sz="2000"/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E763CB27-57D8-4045-ACEF-1271B57B28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1" y="1608973"/>
            <a:ext cx="3967166" cy="1819916"/>
          </a:xfrm>
          <a:prstGeom prst="rect">
            <a:avLst/>
          </a:prstGeom>
          <a:solidFill>
            <a:schemeClr val="bg2">
              <a:alpha val="34000"/>
            </a:schemeClr>
          </a:solidFill>
        </p:spPr>
        <p:txBody>
          <a:bodyPr lIns="91440" rIns="9144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2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2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1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05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B2240207-2C72-4DF6-BC51-FA5EB30C5B3D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654236" y="1608973"/>
            <a:ext cx="3967166" cy="1819916"/>
          </a:xfrm>
          <a:prstGeom prst="rect">
            <a:avLst/>
          </a:prstGeom>
          <a:solidFill>
            <a:schemeClr val="bg2">
              <a:alpha val="34000"/>
            </a:schemeClr>
          </a:solidFill>
        </p:spPr>
        <p:txBody>
          <a:bodyPr lIns="91440" rIns="9144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2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2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1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05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31A644F5-08AF-401C-B18A-DC2C7981BFC3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33401" y="3895084"/>
            <a:ext cx="3967166" cy="1819916"/>
          </a:xfrm>
          <a:prstGeom prst="rect">
            <a:avLst/>
          </a:prstGeom>
          <a:solidFill>
            <a:schemeClr val="bg2">
              <a:alpha val="34000"/>
            </a:schemeClr>
          </a:solidFill>
        </p:spPr>
        <p:txBody>
          <a:bodyPr lIns="91440" rIns="9144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2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2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1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05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65B53F20-6E82-4F83-BC9A-FB60F5D9B823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4654236" y="3895084"/>
            <a:ext cx="3967166" cy="1819916"/>
          </a:xfrm>
          <a:prstGeom prst="rect">
            <a:avLst/>
          </a:prstGeom>
          <a:solidFill>
            <a:schemeClr val="bg2">
              <a:alpha val="34000"/>
            </a:schemeClr>
          </a:solidFill>
        </p:spPr>
        <p:txBody>
          <a:bodyPr lIns="91440" rIns="9144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2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2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1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05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3E1E6C1-17B6-4A24-9099-DF9BD350D8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78C39AE5-1D16-45AE-9BEA-5882EF8F635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826737"/>
            <a:ext cx="8077200" cy="468663"/>
          </a:xfrm>
          <a:prstGeom prst="rect">
            <a:avLst/>
          </a:prstGeom>
        </p:spPr>
        <p:txBody>
          <a:bodyPr lIns="0" tIns="0" rIns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20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AC03B116-1EB4-49A4-90F1-1CBF0C18DB2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143004" y="5873120"/>
            <a:ext cx="7467596" cy="429768"/>
          </a:xfrm>
          <a:prstGeom prst="rect">
            <a:avLst/>
          </a:prstGeom>
          <a:ln>
            <a:noFill/>
          </a:ln>
        </p:spPr>
        <p:txBody>
          <a:bodyPr lIns="0" tIns="0" rIns="0" bIns="0" anchor="b"/>
          <a:lstStyle>
            <a:lvl1pPr marL="0" indent="0">
              <a:buFontTx/>
              <a:buNone/>
              <a:defRPr lang="en-US" sz="800" dirty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342882" lvl="0" indent="-342882">
              <a:spcBef>
                <a:spcPts val="0"/>
              </a:spcBef>
            </a:pPr>
            <a:r>
              <a:rPr lang="en-US" dirty="0"/>
              <a:t>Source:</a:t>
            </a:r>
          </a:p>
        </p:txBody>
      </p:sp>
    </p:spTree>
    <p:extLst>
      <p:ext uri="{BB962C8B-B14F-4D97-AF65-F5344CB8AC3E}">
        <p14:creationId xmlns:p14="http://schemas.microsoft.com/office/powerpoint/2010/main" val="25179612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00">
          <p15:clr>
            <a:srgbClr val="FBAE40"/>
          </p15:clr>
        </p15:guide>
        <p15:guide id="2" orient="horz" pos="81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EPC 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18C1AFD-31CF-47CB-8845-7CF8EE206A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0C7098B2-F94F-448F-832C-7895C141A9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0881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00" userDrawn="1">
          <p15:clr>
            <a:srgbClr val="FBAE40"/>
          </p15:clr>
        </p15:guide>
        <p15:guide id="2" orient="horz" pos="3600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Disclos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3400" y="952500"/>
            <a:ext cx="8077200" cy="4762500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0" indent="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None/>
              <a:defRPr sz="1200" b="0">
                <a:solidFill>
                  <a:schemeClr val="tx1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None/>
              <a:tabLst/>
              <a:defRPr sz="20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None/>
              <a:tabLst/>
              <a:defRPr sz="1800">
                <a:solidFill>
                  <a:schemeClr val="tx1"/>
                </a:solidFill>
                <a:latin typeface="+mn-lt"/>
              </a:defRPr>
            </a:lvl3pPr>
            <a:lvl4pPr marL="0" indent="0" algn="just"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Font typeface="Verdana" panose="020B0604030504040204" pitchFamily="34" charset="0"/>
              <a:buNone/>
              <a:defRPr sz="1200" b="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 dirty="0"/>
              <a:t>Click to edit Disclosure Text</a:t>
            </a:r>
          </a:p>
          <a:p>
            <a:pPr lvl="3"/>
            <a:endParaRPr lang="en-US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F18C1AFD-31CF-47CB-8845-7CF8EE206A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520CD97-FF8D-4C09-B521-7D5138896A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8196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00" userDrawn="1">
          <p15:clr>
            <a:srgbClr val="FBAE40"/>
          </p15:clr>
        </p15:guide>
        <p15:guide id="2" orient="horz" pos="3600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EPC 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B4F97163-5997-4E22-B543-CD0C4AA6B5D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"/>
          <a:stretch/>
        </p:blipFill>
        <p:spPr>
          <a:xfrm>
            <a:off x="0" y="-1"/>
            <a:ext cx="9144000" cy="6400801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1FE396DD-6D43-469E-AAA3-BDD9A47A715D}"/>
              </a:ext>
            </a:extLst>
          </p:cNvPr>
          <p:cNvSpPr/>
          <p:nvPr userDrawn="1"/>
        </p:nvSpPr>
        <p:spPr>
          <a:xfrm>
            <a:off x="0" y="0"/>
            <a:ext cx="9144000" cy="6400800"/>
          </a:xfrm>
          <a:prstGeom prst="rect">
            <a:avLst/>
          </a:prstGeom>
          <a:solidFill>
            <a:schemeClr val="tx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1108787" y="535409"/>
            <a:ext cx="6926427" cy="2781299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lnSpc>
                <a:spcPts val="3800"/>
              </a:lnSpc>
              <a:spcBef>
                <a:spcPts val="0"/>
              </a:spcBef>
              <a:defRPr sz="3600" b="1" cap="all" baseline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DIVIDER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765BFA-5C89-4880-B780-6097B32AF2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08787" y="3412957"/>
            <a:ext cx="6926427" cy="1175086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 algn="ctr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edit divider subtitle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E97B88F-3418-485C-A807-1C885ECC6C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0426" y="6136096"/>
            <a:ext cx="583362" cy="51248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0F95417-C83B-4365-A6D5-297C83B017E9}"/>
              </a:ext>
            </a:extLst>
          </p:cNvPr>
          <p:cNvSpPr txBox="1"/>
          <p:nvPr userDrawn="1"/>
        </p:nvSpPr>
        <p:spPr>
          <a:xfrm>
            <a:off x="659752" y="6573184"/>
            <a:ext cx="7824497" cy="138904"/>
          </a:xfrm>
          <a:prstGeom prst="rect">
            <a:avLst/>
          </a:prstGeom>
          <a:noFill/>
        </p:spPr>
        <p:txBody>
          <a:bodyPr wrap="none" tIns="0" bIns="0" rtlCol="0" anchor="b"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900" b="0" i="0" u="none" strike="noStrike" spc="280" baseline="0" dirty="0">
                <a:solidFill>
                  <a:schemeClr val="tx1">
                    <a:lumMod val="60000"/>
                    <a:lumOff val="40000"/>
                  </a:schemeClr>
                </a:solidFill>
                <a:latin typeface="Univers Light" panose="020B0403020202020204" pitchFamily="34" charset="0"/>
              </a:rPr>
              <a:t>PROPRIETARY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245686901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EPC 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38329E6-17CB-4617-9B75-093FEDACFC7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"/>
          <a:stretch/>
        </p:blipFill>
        <p:spPr>
          <a:xfrm>
            <a:off x="0" y="-1"/>
            <a:ext cx="9144000" cy="6400801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0F429F8D-A7E1-4A48-8FAC-9CAA7357F56B}"/>
              </a:ext>
            </a:extLst>
          </p:cNvPr>
          <p:cNvSpPr/>
          <p:nvPr userDrawn="1"/>
        </p:nvSpPr>
        <p:spPr>
          <a:xfrm>
            <a:off x="3505200" y="-1"/>
            <a:ext cx="5638800" cy="6400800"/>
          </a:xfrm>
          <a:prstGeom prst="rect">
            <a:avLst/>
          </a:prstGeom>
          <a:solidFill>
            <a:schemeClr val="tx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3924300" y="3575241"/>
            <a:ext cx="4686299" cy="938864"/>
          </a:xfrm>
          <a:prstGeom prst="rect">
            <a:avLst/>
          </a:prstGeom>
        </p:spPr>
        <p:txBody>
          <a:bodyPr lIns="0" rIns="0" anchor="t">
            <a:noAutofit/>
          </a:bodyPr>
          <a:lstStyle>
            <a:lvl1pPr marL="0" indent="0">
              <a:spcBef>
                <a:spcPts val="576"/>
              </a:spcBef>
              <a:buNone/>
              <a:defRPr sz="2000" b="0" cap="all" baseline="0">
                <a:solidFill>
                  <a:schemeClr val="bg1"/>
                </a:solidFill>
                <a:latin typeface="+mj-lt"/>
                <a:ea typeface="Verdana" pitchFamily="34" charset="0"/>
                <a:cs typeface="Univers" panose="020B0503020202020204" pitchFamily="34" charset="0"/>
              </a:defRPr>
            </a:lvl1pPr>
            <a:lvl2pPr>
              <a:defRPr sz="1400" b="1" baseline="0">
                <a:solidFill>
                  <a:srgbClr val="000000"/>
                </a:solidFill>
              </a:defRPr>
            </a:lvl2pPr>
            <a:lvl4pPr>
              <a:buNone/>
              <a:defRPr sz="1100" baseline="0">
                <a:solidFill>
                  <a:srgbClr val="4D4E54"/>
                </a:solidFill>
              </a:defRPr>
            </a:lvl4pPr>
          </a:lstStyle>
          <a:p>
            <a:pPr lvl="0"/>
            <a:r>
              <a:rPr lang="en-US" dirty="0"/>
              <a:t>Client Name / Subtitle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2" hasCustomPrompt="1"/>
          </p:nvPr>
        </p:nvSpPr>
        <p:spPr>
          <a:xfrm>
            <a:off x="3924305" y="4815008"/>
            <a:ext cx="4686298" cy="349860"/>
          </a:xfrm>
          <a:prstGeom prst="rect">
            <a:avLst/>
          </a:prstGeom>
        </p:spPr>
        <p:txBody>
          <a:bodyPr lIns="0" rIns="0" anchor="t">
            <a:noAutofit/>
          </a:bodyPr>
          <a:lstStyle>
            <a:lvl1pPr marL="0" indent="0">
              <a:spcBef>
                <a:spcPts val="576"/>
              </a:spcBef>
              <a:buNone/>
              <a:defRPr sz="1800" b="0" cap="all" baseline="0">
                <a:solidFill>
                  <a:schemeClr val="bg1"/>
                </a:solidFill>
                <a:latin typeface="+mn-lt"/>
                <a:ea typeface="Verdana" pitchFamily="34" charset="0"/>
                <a:cs typeface="Univers" panose="020B0503020202020204" pitchFamily="34" charset="0"/>
              </a:defRPr>
            </a:lvl1pPr>
          </a:lstStyle>
          <a:p>
            <a:pPr lvl="0"/>
            <a:r>
              <a:rPr lang="en-US" dirty="0"/>
              <a:t>MONTH DAY, YEAR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3" hasCustomPrompt="1"/>
          </p:nvPr>
        </p:nvSpPr>
        <p:spPr>
          <a:xfrm>
            <a:off x="3924305" y="5337751"/>
            <a:ext cx="4686298" cy="1063048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0" indent="0">
              <a:spcBef>
                <a:spcPts val="0"/>
              </a:spcBef>
              <a:spcAft>
                <a:spcPts val="200"/>
              </a:spcAft>
              <a:buNone/>
              <a:defRPr sz="1600" b="0" baseline="0">
                <a:solidFill>
                  <a:schemeClr val="bg1"/>
                </a:solidFill>
                <a:latin typeface="+mn-lt"/>
                <a:ea typeface="Verdana" pitchFamily="34" charset="0"/>
                <a:cs typeface="Univers" panose="020B0503020202020204" pitchFamily="34" charset="0"/>
              </a:defRPr>
            </a:lvl1pPr>
          </a:lstStyle>
          <a:p>
            <a:pPr lvl="0"/>
            <a:r>
              <a:rPr lang="en-US" dirty="0"/>
              <a:t>Authors, Title</a:t>
            </a:r>
          </a:p>
        </p:txBody>
      </p:sp>
      <p:sp>
        <p:nvSpPr>
          <p:cNvPr id="28" name="Picture Placeholder 27"/>
          <p:cNvSpPr>
            <a:spLocks noGrp="1"/>
          </p:cNvSpPr>
          <p:nvPr>
            <p:ph type="pic" sz="quarter" idx="14" hasCustomPrompt="1"/>
          </p:nvPr>
        </p:nvSpPr>
        <p:spPr>
          <a:xfrm>
            <a:off x="3924304" y="457201"/>
            <a:ext cx="2156934" cy="122054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1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 Here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8A429ED-10CE-49CC-89F3-AAE66A9099FC}"/>
              </a:ext>
            </a:extLst>
          </p:cNvPr>
          <p:cNvGrpSpPr/>
          <p:nvPr userDrawn="1"/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876BC5F4-3523-4269-9546-05D2C49582E5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4673600" y="0"/>
              <a:ext cx="0" cy="685800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B9A85CA1-33F4-4F56-880A-7D932C6E402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4595376"/>
              <a:ext cx="12192000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3924300" y="1693132"/>
            <a:ext cx="4686299" cy="1862336"/>
          </a:xfrm>
          <a:prstGeom prst="rect">
            <a:avLst/>
          </a:prstGeom>
        </p:spPr>
        <p:txBody>
          <a:bodyPr lIns="0" rIns="0" anchor="b">
            <a:noAutofit/>
          </a:bodyPr>
          <a:lstStyle>
            <a:lvl1pPr marL="0" indent="0">
              <a:lnSpc>
                <a:spcPts val="3800"/>
              </a:lnSpc>
              <a:spcBef>
                <a:spcPts val="0"/>
              </a:spcBef>
              <a:buNone/>
              <a:defRPr sz="3600" b="1" cap="all" baseline="0">
                <a:solidFill>
                  <a:schemeClr val="accent2"/>
                </a:solidFill>
                <a:latin typeface="+mn-lt"/>
                <a:ea typeface="Verdana" pitchFamily="34" charset="0"/>
                <a:cs typeface="Univers" panose="020B0503020202020204" pitchFamily="34" charset="0"/>
              </a:defRPr>
            </a:lvl1pPr>
          </a:lstStyle>
          <a:p>
            <a:pPr lvl="0"/>
            <a:r>
              <a:rPr lang="en-US" dirty="0"/>
              <a:t>Project Name / main title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C728396-7833-4F12-9C2E-B10A2C7EC432}"/>
              </a:ext>
            </a:extLst>
          </p:cNvPr>
          <p:cNvSpPr txBox="1"/>
          <p:nvPr userDrawn="1"/>
        </p:nvSpPr>
        <p:spPr>
          <a:xfrm>
            <a:off x="659755" y="6573184"/>
            <a:ext cx="7824497" cy="138904"/>
          </a:xfrm>
          <a:prstGeom prst="rect">
            <a:avLst/>
          </a:prstGeom>
          <a:noFill/>
        </p:spPr>
        <p:txBody>
          <a:bodyPr wrap="none" tIns="0" bIns="0" rtlCol="0" anchor="b"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900" b="0" i="0" u="none" strike="noStrike" spc="280" baseline="0" dirty="0">
                <a:solidFill>
                  <a:schemeClr val="tx1">
                    <a:lumMod val="60000"/>
                    <a:lumOff val="40000"/>
                  </a:schemeClr>
                </a:solidFill>
                <a:latin typeface="Univers Light" panose="020B0403020202020204" pitchFamily="34" charset="0"/>
              </a:rPr>
              <a:t>PROPRIETARY &amp; CONFIDENTIAL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634BB6AC-CD76-4DA3-8FBB-589087BE1E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5054" y="6058705"/>
            <a:ext cx="774106" cy="680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25490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472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EPC 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0ABA8C40-5F27-42C3-8C8A-487C028C80A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" y="-488"/>
            <a:ext cx="9144000" cy="6401287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AEE8AEF7-D2DF-4EEF-B607-D044FA3079E6}"/>
              </a:ext>
            </a:extLst>
          </p:cNvPr>
          <p:cNvSpPr/>
          <p:nvPr userDrawn="1"/>
        </p:nvSpPr>
        <p:spPr>
          <a:xfrm>
            <a:off x="4572000" y="-1"/>
            <a:ext cx="4572000" cy="6400801"/>
          </a:xfrm>
          <a:prstGeom prst="rect">
            <a:avLst/>
          </a:prstGeom>
          <a:solidFill>
            <a:schemeClr val="tx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BC744C1-DF5A-48EE-B439-E0D1E59C62C0}"/>
              </a:ext>
            </a:extLst>
          </p:cNvPr>
          <p:cNvCxnSpPr>
            <a:cxnSpLocks/>
          </p:cNvCxnSpPr>
          <p:nvPr userDrawn="1"/>
        </p:nvCxnSpPr>
        <p:spPr>
          <a:xfrm flipV="1">
            <a:off x="4572000" y="0"/>
            <a:ext cx="0" cy="68580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itle 5">
            <a:extLst>
              <a:ext uri="{FF2B5EF4-FFF2-40B4-BE49-F238E27FC236}">
                <a16:creationId xmlns:a16="http://schemas.microsoft.com/office/drawing/2014/main" id="{88DD1DE6-8958-451E-906B-AC079CE4D4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4912" y="323857"/>
            <a:ext cx="3595688" cy="1993427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lnSpc>
                <a:spcPts val="3400"/>
              </a:lnSpc>
              <a:spcBef>
                <a:spcPts val="0"/>
              </a:spcBef>
              <a:defRPr sz="3200" b="1" cap="all" baseline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AGENDA title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5C083741-9448-44B8-8853-3A8CEBE1F9D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014912" y="2457457"/>
            <a:ext cx="3595688" cy="3555527"/>
          </a:xfrm>
          <a:prstGeom prst="rect">
            <a:avLst/>
          </a:prstGeom>
        </p:spPr>
        <p:txBody>
          <a:bodyPr lIns="0" rIns="0">
            <a:noAutofit/>
          </a:bodyPr>
          <a:lstStyle>
            <a:lvl1pPr>
              <a:spcBef>
                <a:spcPts val="0"/>
              </a:spcBef>
              <a:spcAft>
                <a:spcPts val="900"/>
              </a:spcAft>
              <a:buFont typeface="Wingdings" panose="05000000000000000000" pitchFamily="2" charset="2"/>
              <a:buChar char="§"/>
              <a:defRPr sz="1800">
                <a:solidFill>
                  <a:schemeClr val="bg1"/>
                </a:solidFill>
              </a:defRPr>
            </a:lvl1pPr>
            <a:lvl2pP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2pPr>
            <a:lvl3pP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3pPr>
            <a:lvl4pP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4pPr>
            <a:lvl5pP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 item one</a:t>
            </a:r>
          </a:p>
          <a:p>
            <a:pPr lvl="0"/>
            <a:r>
              <a:rPr lang="en-US" dirty="0"/>
              <a:t>Agenda item two</a:t>
            </a:r>
          </a:p>
          <a:p>
            <a:pPr lvl="0"/>
            <a:r>
              <a:rPr lang="en-US" dirty="0"/>
              <a:t>Agenda item three</a:t>
            </a:r>
          </a:p>
          <a:p>
            <a:pPr lvl="0"/>
            <a:r>
              <a:rPr lang="en-US" dirty="0"/>
              <a:t>Agenda item four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EB707B46-9011-4D85-8EFB-D6B4695BE3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0426" y="6136096"/>
            <a:ext cx="583362" cy="51248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F2F5185-4F30-4876-BBC5-01DD87FA3976}"/>
              </a:ext>
            </a:extLst>
          </p:cNvPr>
          <p:cNvSpPr txBox="1"/>
          <p:nvPr userDrawn="1"/>
        </p:nvSpPr>
        <p:spPr>
          <a:xfrm>
            <a:off x="659755" y="6573184"/>
            <a:ext cx="7824497" cy="138904"/>
          </a:xfrm>
          <a:prstGeom prst="rect">
            <a:avLst/>
          </a:prstGeom>
          <a:noFill/>
        </p:spPr>
        <p:txBody>
          <a:bodyPr wrap="none" tIns="0" bIns="0" rtlCol="0" anchor="b"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900" b="0" i="0" u="none" strike="noStrike" spc="280" baseline="0" dirty="0">
                <a:solidFill>
                  <a:schemeClr val="tx1">
                    <a:lumMod val="60000"/>
                    <a:lumOff val="40000"/>
                  </a:schemeClr>
                </a:solidFill>
                <a:latin typeface="Univers Light" panose="020B0403020202020204" pitchFamily="34" charset="0"/>
              </a:rPr>
              <a:t>PROPRIETARY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37074212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EPC TOC with Page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0ABA8C40-5F27-42C3-8C8A-487C028C80A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" y="-488"/>
            <a:ext cx="9144000" cy="6401287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AEE8AEF7-D2DF-4EEF-B607-D044FA3079E6}"/>
              </a:ext>
            </a:extLst>
          </p:cNvPr>
          <p:cNvSpPr/>
          <p:nvPr userDrawn="1"/>
        </p:nvSpPr>
        <p:spPr>
          <a:xfrm>
            <a:off x="1" y="-1"/>
            <a:ext cx="9143999" cy="6400801"/>
          </a:xfrm>
          <a:prstGeom prst="rect">
            <a:avLst/>
          </a:prstGeom>
          <a:solidFill>
            <a:schemeClr val="tx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2" name="Title 5">
            <a:extLst>
              <a:ext uri="{FF2B5EF4-FFF2-40B4-BE49-F238E27FC236}">
                <a16:creationId xmlns:a16="http://schemas.microsoft.com/office/drawing/2014/main" id="{88DD1DE6-8958-451E-906B-AC079CE4D4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400" y="323858"/>
            <a:ext cx="8077200" cy="816882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ts val="3400"/>
              </a:lnSpc>
              <a:spcBef>
                <a:spcPts val="0"/>
              </a:spcBef>
              <a:defRPr sz="3200" b="1" cap="all" baseline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AGENDA title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EB707B46-9011-4D85-8EFB-D6B4695BE3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0426" y="6136096"/>
            <a:ext cx="583362" cy="51248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F2F5185-4F30-4876-BBC5-01DD87FA3976}"/>
              </a:ext>
            </a:extLst>
          </p:cNvPr>
          <p:cNvSpPr txBox="1"/>
          <p:nvPr userDrawn="1"/>
        </p:nvSpPr>
        <p:spPr>
          <a:xfrm>
            <a:off x="659755" y="6573184"/>
            <a:ext cx="7824497" cy="138904"/>
          </a:xfrm>
          <a:prstGeom prst="rect">
            <a:avLst/>
          </a:prstGeom>
          <a:noFill/>
        </p:spPr>
        <p:txBody>
          <a:bodyPr wrap="none" tIns="0" bIns="0" rtlCol="0" anchor="b"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900" b="0" i="0" u="none" strike="noStrike" spc="280" baseline="0" dirty="0">
                <a:solidFill>
                  <a:schemeClr val="tx1">
                    <a:lumMod val="60000"/>
                    <a:lumOff val="40000"/>
                  </a:schemeClr>
                </a:solidFill>
                <a:latin typeface="Univers Light" panose="020B0403020202020204" pitchFamily="34" charset="0"/>
              </a:rPr>
              <a:t>PROPRIETARY &amp; CONFIDENTIAL</a:t>
            </a:r>
          </a:p>
        </p:txBody>
      </p:sp>
      <p:sp>
        <p:nvSpPr>
          <p:cNvPr id="11" name="Text Placeholder 24">
            <a:extLst>
              <a:ext uri="{FF2B5EF4-FFF2-40B4-BE49-F238E27FC236}">
                <a16:creationId xmlns:a16="http://schemas.microsoft.com/office/drawing/2014/main" id="{0C88D6EF-C6FB-4A4E-B83C-5A3699526E4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3400" y="1313123"/>
            <a:ext cx="8077200" cy="4699862"/>
          </a:xfrm>
          <a:prstGeom prst="rect">
            <a:avLst/>
          </a:prstGeom>
        </p:spPr>
        <p:txBody>
          <a:bodyPr lIns="0" rIns="0"/>
          <a:lstStyle>
            <a:lvl1pPr algn="l" defTabSz="979488">
              <a:spcBef>
                <a:spcPts val="900"/>
              </a:spcBef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6400800" algn="l"/>
              </a:tabLst>
              <a:defRPr sz="1600" b="1">
                <a:solidFill>
                  <a:schemeClr val="bg1"/>
                </a:solidFill>
              </a:defRPr>
            </a:lvl1pPr>
            <a:lvl2pPr marL="742913" indent="-285737" defTabSz="1150938">
              <a:buFont typeface="Verdana" panose="020B0604030504040204" pitchFamily="34" charset="0"/>
              <a:buChar char="‒"/>
              <a:tabLst>
                <a:tab pos="7197725" algn="l"/>
              </a:tabLst>
              <a:defRPr sz="1600">
                <a:solidFill>
                  <a:schemeClr val="bg1"/>
                </a:solidFill>
              </a:defRPr>
            </a:lvl2pPr>
            <a:lvl3pP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3pPr>
            <a:lvl4pP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4pPr>
            <a:lvl5pP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Tab One 	</a:t>
            </a:r>
          </a:p>
          <a:p>
            <a:pPr lvl="1"/>
            <a:r>
              <a:rPr lang="en-US" dirty="0"/>
              <a:t>Item One	XX	</a:t>
            </a:r>
          </a:p>
          <a:p>
            <a:pPr lvl="1"/>
            <a:r>
              <a:rPr lang="en-US" dirty="0"/>
              <a:t>Item Two	XX</a:t>
            </a:r>
          </a:p>
          <a:p>
            <a:pPr lvl="0"/>
            <a:r>
              <a:rPr lang="en-US" dirty="0"/>
              <a:t>Tab Two	</a:t>
            </a:r>
          </a:p>
          <a:p>
            <a:pPr lvl="1"/>
            <a:r>
              <a:rPr lang="en-US" dirty="0"/>
              <a:t>Item One	XX</a:t>
            </a:r>
          </a:p>
          <a:p>
            <a:pPr lvl="1"/>
            <a:r>
              <a:rPr lang="en-US" dirty="0"/>
              <a:t>Item Two	XX</a:t>
            </a:r>
          </a:p>
          <a:p>
            <a:pPr lvl="0"/>
            <a:r>
              <a:rPr lang="en-US" dirty="0"/>
              <a:t>Tab Three	</a:t>
            </a:r>
          </a:p>
          <a:p>
            <a:pPr lvl="1"/>
            <a:r>
              <a:rPr lang="en-US" dirty="0"/>
              <a:t>Item One	XX</a:t>
            </a:r>
          </a:p>
          <a:p>
            <a:pPr lvl="1"/>
            <a:r>
              <a:rPr lang="en-US" dirty="0"/>
              <a:t>Item Two	XX</a:t>
            </a:r>
          </a:p>
          <a:p>
            <a:pPr lvl="0"/>
            <a:r>
              <a:rPr lang="en-US" dirty="0"/>
              <a:t>Tab Four	</a:t>
            </a:r>
          </a:p>
          <a:p>
            <a:pPr lvl="1"/>
            <a:r>
              <a:rPr lang="en-US" dirty="0"/>
              <a:t>Item One	XX</a:t>
            </a:r>
          </a:p>
          <a:p>
            <a:pPr lvl="1"/>
            <a:r>
              <a:rPr lang="en-US" dirty="0"/>
              <a:t>Item Two	XX</a:t>
            </a:r>
          </a:p>
          <a:p>
            <a:pPr lvl="1"/>
            <a:r>
              <a:rPr lang="en-US" dirty="0"/>
              <a:t>Item Three	XX</a:t>
            </a:r>
          </a:p>
        </p:txBody>
      </p:sp>
    </p:spTree>
    <p:extLst>
      <p:ext uri="{BB962C8B-B14F-4D97-AF65-F5344CB8AC3E}">
        <p14:creationId xmlns:p14="http://schemas.microsoft.com/office/powerpoint/2010/main" val="59845762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EPC Divid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9934EF09-617C-4419-9155-47ED8619FE5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4000" cy="64008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1FE396DD-6D43-469E-AAA3-BDD9A47A715D}"/>
              </a:ext>
            </a:extLst>
          </p:cNvPr>
          <p:cNvSpPr/>
          <p:nvPr userDrawn="1"/>
        </p:nvSpPr>
        <p:spPr>
          <a:xfrm>
            <a:off x="4572000" y="-1"/>
            <a:ext cx="4572000" cy="6400801"/>
          </a:xfrm>
          <a:prstGeom prst="rect">
            <a:avLst/>
          </a:prstGeom>
          <a:solidFill>
            <a:schemeClr val="tx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3DC56D6-4CDF-4912-80C4-D8B6AA41F577}"/>
              </a:ext>
            </a:extLst>
          </p:cNvPr>
          <p:cNvCxnSpPr>
            <a:cxnSpLocks/>
          </p:cNvCxnSpPr>
          <p:nvPr userDrawn="1"/>
        </p:nvCxnSpPr>
        <p:spPr>
          <a:xfrm flipV="1">
            <a:off x="4572000" y="0"/>
            <a:ext cx="0" cy="68580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5014912" y="323852"/>
            <a:ext cx="3595688" cy="2781299"/>
          </a:xfrm>
          <a:prstGeom prst="rect">
            <a:avLst/>
          </a:prstGeom>
        </p:spPr>
        <p:txBody>
          <a:bodyPr tIns="0" rIns="0" anchor="b">
            <a:noAutofit/>
          </a:bodyPr>
          <a:lstStyle>
            <a:lvl1pPr algn="l">
              <a:lnSpc>
                <a:spcPts val="3400"/>
              </a:lnSpc>
              <a:spcBef>
                <a:spcPts val="0"/>
              </a:spcBef>
              <a:defRPr sz="3200" b="1" cap="all" baseline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DIVIDER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765BFA-5C89-4880-B780-6097B32AF2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014912" y="3105157"/>
            <a:ext cx="3595688" cy="2185989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>
              <a:buNone/>
              <a:defRPr sz="2000" b="0">
                <a:solidFill>
                  <a:schemeClr val="bg1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edit divider subtitle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EBCCAA2F-8641-4073-83F6-D5FB114BF7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0426" y="6136096"/>
            <a:ext cx="583362" cy="51248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4CD2DD9-D707-45E4-BEFF-48D17F8D12A4}"/>
              </a:ext>
            </a:extLst>
          </p:cNvPr>
          <p:cNvSpPr txBox="1"/>
          <p:nvPr userDrawn="1"/>
        </p:nvSpPr>
        <p:spPr>
          <a:xfrm>
            <a:off x="659752" y="6573184"/>
            <a:ext cx="7824497" cy="138904"/>
          </a:xfrm>
          <a:prstGeom prst="rect">
            <a:avLst/>
          </a:prstGeom>
          <a:noFill/>
        </p:spPr>
        <p:txBody>
          <a:bodyPr wrap="none" tIns="0" bIns="0" rtlCol="0" anchor="b"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900" b="0" i="0" u="none" strike="noStrike" spc="280" baseline="0" dirty="0">
                <a:solidFill>
                  <a:schemeClr val="tx1">
                    <a:lumMod val="60000"/>
                    <a:lumOff val="40000"/>
                  </a:schemeClr>
                </a:solidFill>
                <a:latin typeface="Univers Light" panose="020B0403020202020204" pitchFamily="34" charset="0"/>
              </a:rPr>
              <a:t>PROPRIETARY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1446631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EPC TOC with Page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0ABA8C40-5F27-42C3-8C8A-487C028C80A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" y="-488"/>
            <a:ext cx="9144000" cy="6401287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AEE8AEF7-D2DF-4EEF-B607-D044FA3079E6}"/>
              </a:ext>
            </a:extLst>
          </p:cNvPr>
          <p:cNvSpPr/>
          <p:nvPr userDrawn="1"/>
        </p:nvSpPr>
        <p:spPr>
          <a:xfrm>
            <a:off x="1" y="-1"/>
            <a:ext cx="9143999" cy="6400801"/>
          </a:xfrm>
          <a:prstGeom prst="rect">
            <a:avLst/>
          </a:prstGeom>
          <a:solidFill>
            <a:schemeClr val="tx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2" name="Title 5">
            <a:extLst>
              <a:ext uri="{FF2B5EF4-FFF2-40B4-BE49-F238E27FC236}">
                <a16:creationId xmlns:a16="http://schemas.microsoft.com/office/drawing/2014/main" id="{88DD1DE6-8958-451E-906B-AC079CE4D4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400" y="323858"/>
            <a:ext cx="8077200" cy="816882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ts val="3400"/>
              </a:lnSpc>
              <a:spcBef>
                <a:spcPts val="0"/>
              </a:spcBef>
              <a:defRPr sz="3200" b="1" cap="all" baseline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AGENDA title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EB707B46-9011-4D85-8EFB-D6B4695BE3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0426" y="6136096"/>
            <a:ext cx="583362" cy="51248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F2F5185-4F30-4876-BBC5-01DD87FA3976}"/>
              </a:ext>
            </a:extLst>
          </p:cNvPr>
          <p:cNvSpPr txBox="1"/>
          <p:nvPr userDrawn="1"/>
        </p:nvSpPr>
        <p:spPr>
          <a:xfrm>
            <a:off x="659755" y="6573184"/>
            <a:ext cx="7824497" cy="138904"/>
          </a:xfrm>
          <a:prstGeom prst="rect">
            <a:avLst/>
          </a:prstGeom>
          <a:noFill/>
        </p:spPr>
        <p:txBody>
          <a:bodyPr wrap="none" tIns="0" bIns="0" rtlCol="0" anchor="b"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900" b="0" i="0" u="none" strike="noStrike" spc="280" baseline="0" dirty="0">
                <a:solidFill>
                  <a:schemeClr val="tx1">
                    <a:lumMod val="60000"/>
                    <a:lumOff val="40000"/>
                  </a:schemeClr>
                </a:solidFill>
                <a:latin typeface="Univers Light" panose="020B0403020202020204" pitchFamily="34" charset="0"/>
              </a:rPr>
              <a:t>PROPRIETARY &amp; CONFIDENTIAL</a:t>
            </a:r>
          </a:p>
        </p:txBody>
      </p:sp>
      <p:sp>
        <p:nvSpPr>
          <p:cNvPr id="11" name="Text Placeholder 24">
            <a:extLst>
              <a:ext uri="{FF2B5EF4-FFF2-40B4-BE49-F238E27FC236}">
                <a16:creationId xmlns:a16="http://schemas.microsoft.com/office/drawing/2014/main" id="{0C88D6EF-C6FB-4A4E-B83C-5A3699526E4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3400" y="1313123"/>
            <a:ext cx="8077200" cy="4699862"/>
          </a:xfrm>
          <a:prstGeom prst="rect">
            <a:avLst/>
          </a:prstGeom>
        </p:spPr>
        <p:txBody>
          <a:bodyPr lIns="0" rIns="0"/>
          <a:lstStyle>
            <a:lvl1pPr algn="l" defTabSz="979488">
              <a:spcBef>
                <a:spcPts val="900"/>
              </a:spcBef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6400800" algn="l"/>
              </a:tabLst>
              <a:defRPr sz="1600" b="1">
                <a:solidFill>
                  <a:schemeClr val="bg1"/>
                </a:solidFill>
              </a:defRPr>
            </a:lvl1pPr>
            <a:lvl2pPr marL="742913" indent="-285737" defTabSz="1150938">
              <a:buFont typeface="Verdana" panose="020B0604030504040204" pitchFamily="34" charset="0"/>
              <a:buChar char="‒"/>
              <a:tabLst>
                <a:tab pos="7197725" algn="l"/>
              </a:tabLst>
              <a:defRPr sz="1600">
                <a:solidFill>
                  <a:schemeClr val="bg1"/>
                </a:solidFill>
              </a:defRPr>
            </a:lvl2pPr>
            <a:lvl3pP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3pPr>
            <a:lvl4pP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4pPr>
            <a:lvl5pP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Tab One 	</a:t>
            </a:r>
          </a:p>
          <a:p>
            <a:pPr lvl="1"/>
            <a:r>
              <a:rPr lang="en-US" dirty="0"/>
              <a:t>Item One	XX	</a:t>
            </a:r>
          </a:p>
          <a:p>
            <a:pPr lvl="1"/>
            <a:r>
              <a:rPr lang="en-US" dirty="0"/>
              <a:t>Item Two	XX</a:t>
            </a:r>
          </a:p>
          <a:p>
            <a:pPr lvl="0"/>
            <a:r>
              <a:rPr lang="en-US" dirty="0"/>
              <a:t>Tab Two	</a:t>
            </a:r>
          </a:p>
          <a:p>
            <a:pPr lvl="1"/>
            <a:r>
              <a:rPr lang="en-US" dirty="0"/>
              <a:t>Item One	XX</a:t>
            </a:r>
          </a:p>
          <a:p>
            <a:pPr lvl="1"/>
            <a:r>
              <a:rPr lang="en-US" dirty="0"/>
              <a:t>Item Two	XX</a:t>
            </a:r>
          </a:p>
          <a:p>
            <a:pPr lvl="0"/>
            <a:r>
              <a:rPr lang="en-US" dirty="0"/>
              <a:t>Tab Three	</a:t>
            </a:r>
          </a:p>
          <a:p>
            <a:pPr lvl="1"/>
            <a:r>
              <a:rPr lang="en-US" dirty="0"/>
              <a:t>Item One	XX</a:t>
            </a:r>
          </a:p>
          <a:p>
            <a:pPr lvl="1"/>
            <a:r>
              <a:rPr lang="en-US" dirty="0"/>
              <a:t>Item Two	XX</a:t>
            </a:r>
          </a:p>
          <a:p>
            <a:pPr lvl="0"/>
            <a:r>
              <a:rPr lang="en-US" dirty="0"/>
              <a:t>Tab Four	</a:t>
            </a:r>
          </a:p>
          <a:p>
            <a:pPr lvl="1"/>
            <a:r>
              <a:rPr lang="en-US" dirty="0"/>
              <a:t>Item One	XX</a:t>
            </a:r>
          </a:p>
          <a:p>
            <a:pPr lvl="1"/>
            <a:r>
              <a:rPr lang="en-US" dirty="0"/>
              <a:t>Item Two	XX</a:t>
            </a:r>
          </a:p>
          <a:p>
            <a:pPr lvl="1"/>
            <a:r>
              <a:rPr lang="en-US" dirty="0"/>
              <a:t>Item Three	XX</a:t>
            </a:r>
          </a:p>
        </p:txBody>
      </p:sp>
    </p:spTree>
    <p:extLst>
      <p:ext uri="{BB962C8B-B14F-4D97-AF65-F5344CB8AC3E}">
        <p14:creationId xmlns:p14="http://schemas.microsoft.com/office/powerpoint/2010/main" val="379950407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Bio Slide (Fiv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>
            <a:extLst>
              <a:ext uri="{FF2B5EF4-FFF2-40B4-BE49-F238E27FC236}">
                <a16:creationId xmlns:a16="http://schemas.microsoft.com/office/drawing/2014/main" id="{BB742374-938F-4A48-8AE3-72FF2AC7C9AE}"/>
              </a:ext>
            </a:extLst>
          </p:cNvPr>
          <p:cNvSpPr/>
          <p:nvPr userDrawn="1"/>
        </p:nvSpPr>
        <p:spPr>
          <a:xfrm>
            <a:off x="7110572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FE0627D-EEB0-4C3E-AB0F-040962E8E8AB}"/>
              </a:ext>
            </a:extLst>
          </p:cNvPr>
          <p:cNvSpPr/>
          <p:nvPr userDrawn="1"/>
        </p:nvSpPr>
        <p:spPr>
          <a:xfrm>
            <a:off x="5467637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10F1FAD-74E6-4223-AB08-22CFE4DC08BF}"/>
              </a:ext>
            </a:extLst>
          </p:cNvPr>
          <p:cNvSpPr/>
          <p:nvPr userDrawn="1"/>
        </p:nvSpPr>
        <p:spPr>
          <a:xfrm>
            <a:off x="3824700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ADDA7ED6-8BE0-45A5-B39E-AB721A9C501A}"/>
              </a:ext>
            </a:extLst>
          </p:cNvPr>
          <p:cNvSpPr/>
          <p:nvPr userDrawn="1"/>
        </p:nvSpPr>
        <p:spPr>
          <a:xfrm>
            <a:off x="2181763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F1F38224-2A7A-4D41-843A-6F231AB7DCB4}"/>
              </a:ext>
            </a:extLst>
          </p:cNvPr>
          <p:cNvSpPr/>
          <p:nvPr userDrawn="1"/>
        </p:nvSpPr>
        <p:spPr>
          <a:xfrm>
            <a:off x="538826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F18C1AFD-31CF-47CB-8845-7CF8EE206A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EA6C53-986F-4A8F-9944-E1BF227CAD5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49459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0B5E1D40-F8A7-49AC-9B1B-0EFFD3B5F80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192396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EC1EF855-BA5A-4DDC-BDA9-21863E1A9848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835333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DCAABE40-0B3B-4523-868F-766923E2F03A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478270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63A65E3D-7EE2-47C5-B9FE-58672D0BACF5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7121205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698CAD-41C5-449D-B230-412B4914ADA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0111" y="2808840"/>
            <a:ext cx="1486906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278964D-6FCF-46A1-BA59-DF45287F48F6}"/>
              </a:ext>
            </a:extLst>
          </p:cNvPr>
          <p:cNvCxnSpPr>
            <a:cxnSpLocks/>
          </p:cNvCxnSpPr>
          <p:nvPr userDrawn="1"/>
        </p:nvCxnSpPr>
        <p:spPr>
          <a:xfrm>
            <a:off x="538826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9C30AAE-F065-4CC7-B06A-97B6BB385AAE}"/>
              </a:ext>
            </a:extLst>
          </p:cNvPr>
          <p:cNvCxnSpPr>
            <a:cxnSpLocks/>
          </p:cNvCxnSpPr>
          <p:nvPr userDrawn="1"/>
        </p:nvCxnSpPr>
        <p:spPr>
          <a:xfrm>
            <a:off x="2181763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F66C1DB-FDE4-44D6-A05B-4F4E78EFC1FF}"/>
              </a:ext>
            </a:extLst>
          </p:cNvPr>
          <p:cNvCxnSpPr>
            <a:cxnSpLocks/>
          </p:cNvCxnSpPr>
          <p:nvPr userDrawn="1"/>
        </p:nvCxnSpPr>
        <p:spPr>
          <a:xfrm>
            <a:off x="3824700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0E54F46-D3ED-446A-9DBA-643FA16ECA37}"/>
              </a:ext>
            </a:extLst>
          </p:cNvPr>
          <p:cNvCxnSpPr>
            <a:cxnSpLocks/>
          </p:cNvCxnSpPr>
          <p:nvPr userDrawn="1"/>
        </p:nvCxnSpPr>
        <p:spPr>
          <a:xfrm>
            <a:off x="5467637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82C0E07-1E77-46A7-86D1-0C7EBFA64933}"/>
              </a:ext>
            </a:extLst>
          </p:cNvPr>
          <p:cNvCxnSpPr>
            <a:cxnSpLocks/>
          </p:cNvCxnSpPr>
          <p:nvPr userDrawn="1"/>
        </p:nvCxnSpPr>
        <p:spPr>
          <a:xfrm>
            <a:off x="7110572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C95A238-C641-4289-8AA6-2EA549FC6A83}"/>
              </a:ext>
            </a:extLst>
          </p:cNvPr>
          <p:cNvCxnSpPr>
            <a:cxnSpLocks/>
          </p:cNvCxnSpPr>
          <p:nvPr userDrawn="1"/>
        </p:nvCxnSpPr>
        <p:spPr>
          <a:xfrm flipH="1">
            <a:off x="538204" y="2796747"/>
            <a:ext cx="82296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 Placeholder 4">
            <a:extLst>
              <a:ext uri="{FF2B5EF4-FFF2-40B4-BE49-F238E27FC236}">
                <a16:creationId xmlns:a16="http://schemas.microsoft.com/office/drawing/2014/main" id="{A4D53538-F168-4380-8203-FD4424DB2DF2}"/>
              </a:ext>
            </a:extLst>
          </p:cNvPr>
          <p:cNvSpPr>
            <a:spLocks noGrp="1"/>
          </p:cNvSpPr>
          <p:nvPr userDrawn="1">
            <p:ph type="body" sz="quarter" idx="19" hasCustomPrompt="1"/>
          </p:nvPr>
        </p:nvSpPr>
        <p:spPr>
          <a:xfrm>
            <a:off x="2261310" y="2808840"/>
            <a:ext cx="1486899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24" name="Text Placeholder 4">
            <a:extLst>
              <a:ext uri="{FF2B5EF4-FFF2-40B4-BE49-F238E27FC236}">
                <a16:creationId xmlns:a16="http://schemas.microsoft.com/office/drawing/2014/main" id="{A90803CB-3B16-4C17-B397-2EBFE0122289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3902276" y="2808840"/>
            <a:ext cx="1486893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25" name="Text Placeholder 4">
            <a:extLst>
              <a:ext uri="{FF2B5EF4-FFF2-40B4-BE49-F238E27FC236}">
                <a16:creationId xmlns:a16="http://schemas.microsoft.com/office/drawing/2014/main" id="{F5020A90-AEEC-43C3-8189-C435C6F20863}"/>
              </a:ext>
            </a:extLst>
          </p:cNvPr>
          <p:cNvSpPr>
            <a:spLocks noGrp="1"/>
          </p:cNvSpPr>
          <p:nvPr userDrawn="1">
            <p:ph type="body" sz="quarter" idx="21" hasCustomPrompt="1"/>
          </p:nvPr>
        </p:nvSpPr>
        <p:spPr>
          <a:xfrm>
            <a:off x="5543239" y="2808840"/>
            <a:ext cx="1486890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26" name="Text Placeholder 4">
            <a:extLst>
              <a:ext uri="{FF2B5EF4-FFF2-40B4-BE49-F238E27FC236}">
                <a16:creationId xmlns:a16="http://schemas.microsoft.com/office/drawing/2014/main" id="{7C84ECDF-0B3D-4207-8B85-2E113B51DF16}"/>
              </a:ext>
            </a:extLst>
          </p:cNvPr>
          <p:cNvSpPr>
            <a:spLocks noGrp="1"/>
          </p:cNvSpPr>
          <p:nvPr userDrawn="1">
            <p:ph type="body" sz="quarter" idx="22" hasCustomPrompt="1"/>
          </p:nvPr>
        </p:nvSpPr>
        <p:spPr>
          <a:xfrm>
            <a:off x="7184208" y="2808840"/>
            <a:ext cx="1486886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27" name="Text Placeholder 4">
            <a:extLst>
              <a:ext uri="{FF2B5EF4-FFF2-40B4-BE49-F238E27FC236}">
                <a16:creationId xmlns:a16="http://schemas.microsoft.com/office/drawing/2014/main" id="{8C7AD0A4-7FB9-4FB4-BD49-1FEA134C9ACB}"/>
              </a:ext>
            </a:extLst>
          </p:cNvPr>
          <p:cNvSpPr>
            <a:spLocks noGrp="1"/>
          </p:cNvSpPr>
          <p:nvPr userDrawn="1">
            <p:ph type="body" sz="quarter" idx="23" hasCustomPrompt="1"/>
          </p:nvPr>
        </p:nvSpPr>
        <p:spPr>
          <a:xfrm>
            <a:off x="620111" y="3474074"/>
            <a:ext cx="1486906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28" name="Text Placeholder 4">
            <a:extLst>
              <a:ext uri="{FF2B5EF4-FFF2-40B4-BE49-F238E27FC236}">
                <a16:creationId xmlns:a16="http://schemas.microsoft.com/office/drawing/2014/main" id="{6D7D87B1-55BF-4250-B62F-3E618222510D}"/>
              </a:ext>
            </a:extLst>
          </p:cNvPr>
          <p:cNvSpPr>
            <a:spLocks noGrp="1"/>
          </p:cNvSpPr>
          <p:nvPr userDrawn="1">
            <p:ph type="body" sz="quarter" idx="24" hasCustomPrompt="1"/>
          </p:nvPr>
        </p:nvSpPr>
        <p:spPr>
          <a:xfrm>
            <a:off x="2261310" y="3474074"/>
            <a:ext cx="1486899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29" name="Text Placeholder 4">
            <a:extLst>
              <a:ext uri="{FF2B5EF4-FFF2-40B4-BE49-F238E27FC236}">
                <a16:creationId xmlns:a16="http://schemas.microsoft.com/office/drawing/2014/main" id="{3318A636-5F0E-44C9-BBC8-9E121EA3D036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3902276" y="3474074"/>
            <a:ext cx="1486893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30" name="Text Placeholder 4">
            <a:extLst>
              <a:ext uri="{FF2B5EF4-FFF2-40B4-BE49-F238E27FC236}">
                <a16:creationId xmlns:a16="http://schemas.microsoft.com/office/drawing/2014/main" id="{0B6D3D35-0E3E-4609-B6A4-BA60A0A72D6B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5543239" y="3474074"/>
            <a:ext cx="1486890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31" name="Text Placeholder 4">
            <a:extLst>
              <a:ext uri="{FF2B5EF4-FFF2-40B4-BE49-F238E27FC236}">
                <a16:creationId xmlns:a16="http://schemas.microsoft.com/office/drawing/2014/main" id="{CED49655-900F-4D16-BEC6-59EA2A832344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7184208" y="3474074"/>
            <a:ext cx="1486886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554C54D2-77BE-49A4-B394-0EA9B7C08AF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20111" y="4205601"/>
            <a:ext cx="1486906" cy="923675"/>
          </a:xfrm>
          <a:prstGeom prst="rect">
            <a:avLst/>
          </a:prstGeom>
        </p:spPr>
        <p:txBody>
          <a:bodyPr lIns="0" rIns="0"/>
          <a:lstStyle>
            <a:lvl1pPr marL="112713" indent="-112713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None/>
              <a:defRPr lang="en-US" sz="1000" dirty="0"/>
            </a:lvl1pPr>
            <a:lvl2pPr>
              <a:buNone/>
              <a:defRPr/>
            </a:lvl2pPr>
            <a:lvl3pPr>
              <a:buNone/>
              <a:defRPr/>
            </a:lvl3pPr>
          </a:lstStyle>
          <a:p>
            <a:pPr marL="171442" lvl="0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n-US" dirty="0"/>
              <a:t>Optional bio bullets</a:t>
            </a:r>
          </a:p>
          <a:p>
            <a:pPr marL="171442" lvl="0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43" name="Text Placeholder 20">
            <a:extLst>
              <a:ext uri="{FF2B5EF4-FFF2-40B4-BE49-F238E27FC236}">
                <a16:creationId xmlns:a16="http://schemas.microsoft.com/office/drawing/2014/main" id="{4C2D4130-A268-4694-8A6F-6243A1EE06F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261306" y="4205601"/>
            <a:ext cx="1486906" cy="923675"/>
          </a:xfrm>
          <a:prstGeom prst="rect">
            <a:avLst/>
          </a:prstGeom>
        </p:spPr>
        <p:txBody>
          <a:bodyPr lIns="0" rIns="0"/>
          <a:lstStyle>
            <a:lvl1pPr marL="171442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1000"/>
            </a:lvl1pPr>
          </a:lstStyle>
          <a:p>
            <a:pPr lvl="0"/>
            <a:r>
              <a:rPr lang="en-US" dirty="0"/>
              <a:t>Optional bio bullets</a:t>
            </a:r>
          </a:p>
        </p:txBody>
      </p:sp>
      <p:sp>
        <p:nvSpPr>
          <p:cNvPr id="44" name="Text Placeholder 20">
            <a:extLst>
              <a:ext uri="{FF2B5EF4-FFF2-40B4-BE49-F238E27FC236}">
                <a16:creationId xmlns:a16="http://schemas.microsoft.com/office/drawing/2014/main" id="{70F7D304-05AF-4C28-A2DC-38CBB0B8742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902273" y="4205601"/>
            <a:ext cx="1486906" cy="923675"/>
          </a:xfrm>
          <a:prstGeom prst="rect">
            <a:avLst/>
          </a:prstGeom>
        </p:spPr>
        <p:txBody>
          <a:bodyPr lIns="0" rIns="0"/>
          <a:lstStyle>
            <a:lvl1pPr marL="171442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1000"/>
            </a:lvl1pPr>
          </a:lstStyle>
          <a:p>
            <a:pPr lvl="0"/>
            <a:r>
              <a:rPr lang="en-US" dirty="0"/>
              <a:t>Optional bio bullets</a:t>
            </a:r>
          </a:p>
        </p:txBody>
      </p:sp>
      <p:sp>
        <p:nvSpPr>
          <p:cNvPr id="45" name="Text Placeholder 20">
            <a:extLst>
              <a:ext uri="{FF2B5EF4-FFF2-40B4-BE49-F238E27FC236}">
                <a16:creationId xmlns:a16="http://schemas.microsoft.com/office/drawing/2014/main" id="{14E82BD8-3A7E-4634-BD05-0449F0139FC0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543240" y="4205601"/>
            <a:ext cx="1486906" cy="923675"/>
          </a:xfrm>
          <a:prstGeom prst="rect">
            <a:avLst/>
          </a:prstGeom>
        </p:spPr>
        <p:txBody>
          <a:bodyPr lIns="0" rIns="0"/>
          <a:lstStyle>
            <a:lvl1pPr marL="171442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1000"/>
            </a:lvl1pPr>
          </a:lstStyle>
          <a:p>
            <a:pPr lvl="0"/>
            <a:r>
              <a:rPr lang="en-US" dirty="0"/>
              <a:t>Optional bio bullets</a:t>
            </a:r>
          </a:p>
        </p:txBody>
      </p:sp>
      <p:sp>
        <p:nvSpPr>
          <p:cNvPr id="46" name="Text Placeholder 20">
            <a:extLst>
              <a:ext uri="{FF2B5EF4-FFF2-40B4-BE49-F238E27FC236}">
                <a16:creationId xmlns:a16="http://schemas.microsoft.com/office/drawing/2014/main" id="{562A7537-F660-4CC6-9B00-F7EBACDEF68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184207" y="4205601"/>
            <a:ext cx="1486906" cy="923675"/>
          </a:xfrm>
          <a:prstGeom prst="rect">
            <a:avLst/>
          </a:prstGeom>
        </p:spPr>
        <p:txBody>
          <a:bodyPr lIns="0" rIns="0"/>
          <a:lstStyle>
            <a:lvl1pPr marL="171442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1000"/>
            </a:lvl1pPr>
          </a:lstStyle>
          <a:p>
            <a:pPr lvl="0"/>
            <a:r>
              <a:rPr lang="en-US" dirty="0"/>
              <a:t>Optional bio bullets</a:t>
            </a:r>
          </a:p>
        </p:txBody>
      </p:sp>
      <p:sp>
        <p:nvSpPr>
          <p:cNvPr id="34" name="Slide Number Placeholder 5">
            <a:extLst>
              <a:ext uri="{FF2B5EF4-FFF2-40B4-BE49-F238E27FC236}">
                <a16:creationId xmlns:a16="http://schemas.microsoft.com/office/drawing/2014/main" id="{91630D12-FBD6-4B43-B156-381B154A56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352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6">
          <p15:clr>
            <a:srgbClr val="FBAE40"/>
          </p15:clr>
        </p15:guide>
        <p15:guide id="2" orient="horz" pos="360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Bio Slide (Fou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18C1AFD-31CF-47CB-8845-7CF8EE206A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90C59251-764B-4548-88D9-816B51ACA215}"/>
              </a:ext>
            </a:extLst>
          </p:cNvPr>
          <p:cNvSpPr/>
          <p:nvPr userDrawn="1"/>
        </p:nvSpPr>
        <p:spPr>
          <a:xfrm>
            <a:off x="5792489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50829C4-5900-440F-9F45-EB009303CFDF}"/>
              </a:ext>
            </a:extLst>
          </p:cNvPr>
          <p:cNvSpPr/>
          <p:nvPr userDrawn="1"/>
        </p:nvSpPr>
        <p:spPr>
          <a:xfrm>
            <a:off x="4041268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96246CB-32E0-43F6-9303-2C8FC092009C}"/>
              </a:ext>
            </a:extLst>
          </p:cNvPr>
          <p:cNvSpPr/>
          <p:nvPr userDrawn="1"/>
        </p:nvSpPr>
        <p:spPr>
          <a:xfrm>
            <a:off x="2290047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FDDDB756-6C82-4BCB-A6B5-BA9F25CA0273}"/>
              </a:ext>
            </a:extLst>
          </p:cNvPr>
          <p:cNvSpPr/>
          <p:nvPr userDrawn="1"/>
        </p:nvSpPr>
        <p:spPr>
          <a:xfrm>
            <a:off x="538826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7" name="Picture Placeholder 2">
            <a:extLst>
              <a:ext uri="{FF2B5EF4-FFF2-40B4-BE49-F238E27FC236}">
                <a16:creationId xmlns:a16="http://schemas.microsoft.com/office/drawing/2014/main" id="{37EBF37B-F3EC-49B2-AB40-1C7A9735775D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803122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48" name="Text Placeholder 4">
            <a:extLst>
              <a:ext uri="{FF2B5EF4-FFF2-40B4-BE49-F238E27FC236}">
                <a16:creationId xmlns:a16="http://schemas.microsoft.com/office/drawing/2014/main" id="{DC267C85-F47D-408F-8A79-33191BE0233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5081" y="2808840"/>
            <a:ext cx="1574717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CD62984E-4087-4025-8DDF-BBD1F5E3D1DE}"/>
              </a:ext>
            </a:extLst>
          </p:cNvPr>
          <p:cNvCxnSpPr>
            <a:cxnSpLocks/>
          </p:cNvCxnSpPr>
          <p:nvPr userDrawn="1"/>
        </p:nvCxnSpPr>
        <p:spPr>
          <a:xfrm flipH="1">
            <a:off x="538204" y="2796747"/>
            <a:ext cx="7029659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4">
            <a:extLst>
              <a:ext uri="{FF2B5EF4-FFF2-40B4-BE49-F238E27FC236}">
                <a16:creationId xmlns:a16="http://schemas.microsoft.com/office/drawing/2014/main" id="{000061DA-2A21-416A-B39F-DD1D9932E3E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386303" y="2808840"/>
            <a:ext cx="1574710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56" name="Text Placeholder 4">
            <a:extLst>
              <a:ext uri="{FF2B5EF4-FFF2-40B4-BE49-F238E27FC236}">
                <a16:creationId xmlns:a16="http://schemas.microsoft.com/office/drawing/2014/main" id="{70AACB4B-4EA2-4A85-8846-C17FA96DA72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137524" y="2808840"/>
            <a:ext cx="1574703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57" name="Text Placeholder 4">
            <a:extLst>
              <a:ext uri="{FF2B5EF4-FFF2-40B4-BE49-F238E27FC236}">
                <a16:creationId xmlns:a16="http://schemas.microsoft.com/office/drawing/2014/main" id="{9A56E110-DA4D-4D6C-8B8F-4FDB9A62887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888745" y="2808840"/>
            <a:ext cx="1574700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58" name="Text Placeholder 4">
            <a:extLst>
              <a:ext uri="{FF2B5EF4-FFF2-40B4-BE49-F238E27FC236}">
                <a16:creationId xmlns:a16="http://schemas.microsoft.com/office/drawing/2014/main" id="{044EEE50-F57A-4D75-BFA4-86B19FA5FDB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35081" y="3474074"/>
            <a:ext cx="1574717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59" name="Text Placeholder 4">
            <a:extLst>
              <a:ext uri="{FF2B5EF4-FFF2-40B4-BE49-F238E27FC236}">
                <a16:creationId xmlns:a16="http://schemas.microsoft.com/office/drawing/2014/main" id="{0B7F89D1-FADD-4DDC-BF60-181CB86D183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386303" y="3474074"/>
            <a:ext cx="1574710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60" name="Text Placeholder 4">
            <a:extLst>
              <a:ext uri="{FF2B5EF4-FFF2-40B4-BE49-F238E27FC236}">
                <a16:creationId xmlns:a16="http://schemas.microsoft.com/office/drawing/2014/main" id="{EB699676-4076-4D8F-8F0A-CF9050336E5A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137524" y="3474074"/>
            <a:ext cx="1574703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61" name="Text Placeholder 4">
            <a:extLst>
              <a:ext uri="{FF2B5EF4-FFF2-40B4-BE49-F238E27FC236}">
                <a16:creationId xmlns:a16="http://schemas.microsoft.com/office/drawing/2014/main" id="{F47EE1E7-5A1C-4B2E-AEFA-3419C75A2F0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888745" y="3474074"/>
            <a:ext cx="1574700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62" name="Text Placeholder 20">
            <a:extLst>
              <a:ext uri="{FF2B5EF4-FFF2-40B4-BE49-F238E27FC236}">
                <a16:creationId xmlns:a16="http://schemas.microsoft.com/office/drawing/2014/main" id="{6873C581-5EB8-4151-89E0-B22F22FF0879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35081" y="4205601"/>
            <a:ext cx="1574717" cy="923675"/>
          </a:xfrm>
          <a:prstGeom prst="rect">
            <a:avLst/>
          </a:prstGeom>
        </p:spPr>
        <p:txBody>
          <a:bodyPr lIns="0" rIns="0"/>
          <a:lstStyle>
            <a:lvl1pPr marL="169863" indent="-169863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lang="en-US" sz="1000" dirty="0"/>
            </a:lvl1pPr>
          </a:lstStyle>
          <a:p>
            <a:pPr marL="171442" lvl="0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n-US" dirty="0"/>
              <a:t>Optional bio bullets</a:t>
            </a:r>
          </a:p>
        </p:txBody>
      </p:sp>
      <p:sp>
        <p:nvSpPr>
          <p:cNvPr id="63" name="Text Placeholder 20">
            <a:extLst>
              <a:ext uri="{FF2B5EF4-FFF2-40B4-BE49-F238E27FC236}">
                <a16:creationId xmlns:a16="http://schemas.microsoft.com/office/drawing/2014/main" id="{67A06848-EC27-473A-B41D-6CAFF3EB0FD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386302" y="4205601"/>
            <a:ext cx="1574717" cy="923675"/>
          </a:xfrm>
          <a:prstGeom prst="rect">
            <a:avLst/>
          </a:prstGeom>
        </p:spPr>
        <p:txBody>
          <a:bodyPr lIns="0" rIns="0"/>
          <a:lstStyle>
            <a:lvl1pPr marL="171442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1000"/>
            </a:lvl1pPr>
          </a:lstStyle>
          <a:p>
            <a:pPr lvl="0"/>
            <a:r>
              <a:rPr lang="en-US" dirty="0"/>
              <a:t>Optional bio bullets</a:t>
            </a:r>
          </a:p>
        </p:txBody>
      </p:sp>
      <p:sp>
        <p:nvSpPr>
          <p:cNvPr id="64" name="Text Placeholder 20">
            <a:extLst>
              <a:ext uri="{FF2B5EF4-FFF2-40B4-BE49-F238E27FC236}">
                <a16:creationId xmlns:a16="http://schemas.microsoft.com/office/drawing/2014/main" id="{C0539921-E47C-4044-844E-1EFF2493DBEF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137523" y="4205601"/>
            <a:ext cx="1574717" cy="923675"/>
          </a:xfrm>
          <a:prstGeom prst="rect">
            <a:avLst/>
          </a:prstGeom>
        </p:spPr>
        <p:txBody>
          <a:bodyPr lIns="0" rIns="0"/>
          <a:lstStyle>
            <a:lvl1pPr marL="171442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1000"/>
            </a:lvl1pPr>
          </a:lstStyle>
          <a:p>
            <a:pPr lvl="0"/>
            <a:r>
              <a:rPr lang="en-US" dirty="0"/>
              <a:t>Optional bio bullets</a:t>
            </a:r>
          </a:p>
        </p:txBody>
      </p:sp>
      <p:sp>
        <p:nvSpPr>
          <p:cNvPr id="65" name="Text Placeholder 20">
            <a:extLst>
              <a:ext uri="{FF2B5EF4-FFF2-40B4-BE49-F238E27FC236}">
                <a16:creationId xmlns:a16="http://schemas.microsoft.com/office/drawing/2014/main" id="{F1BBE996-F1ED-417A-B079-DF07EA15A98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888744" y="4205601"/>
            <a:ext cx="1574717" cy="923675"/>
          </a:xfrm>
          <a:prstGeom prst="rect">
            <a:avLst/>
          </a:prstGeom>
        </p:spPr>
        <p:txBody>
          <a:bodyPr lIns="0" rIns="0"/>
          <a:lstStyle>
            <a:lvl1pPr marL="171442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1000"/>
            </a:lvl1pPr>
          </a:lstStyle>
          <a:p>
            <a:pPr lvl="0"/>
            <a:r>
              <a:rPr lang="en-US" dirty="0"/>
              <a:t>Optional bio bullets</a:t>
            </a: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7F535DE9-DA52-4556-9A84-A0663CB61E5C}"/>
              </a:ext>
            </a:extLst>
          </p:cNvPr>
          <p:cNvCxnSpPr>
            <a:cxnSpLocks/>
          </p:cNvCxnSpPr>
          <p:nvPr userDrawn="1"/>
        </p:nvCxnSpPr>
        <p:spPr>
          <a:xfrm>
            <a:off x="538826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8578CE28-F317-4A14-B851-60029FF7F4DE}"/>
              </a:ext>
            </a:extLst>
          </p:cNvPr>
          <p:cNvCxnSpPr>
            <a:cxnSpLocks/>
          </p:cNvCxnSpPr>
          <p:nvPr userDrawn="1"/>
        </p:nvCxnSpPr>
        <p:spPr>
          <a:xfrm>
            <a:off x="2290047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B96A3BA6-D15E-457E-A316-56879DB548FA}"/>
              </a:ext>
            </a:extLst>
          </p:cNvPr>
          <p:cNvCxnSpPr>
            <a:cxnSpLocks/>
          </p:cNvCxnSpPr>
          <p:nvPr userDrawn="1"/>
        </p:nvCxnSpPr>
        <p:spPr>
          <a:xfrm>
            <a:off x="4041268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88C0A473-257E-4065-907A-29B59B4EE15A}"/>
              </a:ext>
            </a:extLst>
          </p:cNvPr>
          <p:cNvCxnSpPr>
            <a:cxnSpLocks/>
          </p:cNvCxnSpPr>
          <p:nvPr userDrawn="1"/>
        </p:nvCxnSpPr>
        <p:spPr>
          <a:xfrm>
            <a:off x="5792489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Picture Placeholder 2">
            <a:extLst>
              <a:ext uri="{FF2B5EF4-FFF2-40B4-BE49-F238E27FC236}">
                <a16:creationId xmlns:a16="http://schemas.microsoft.com/office/drawing/2014/main" id="{FB08E9DA-6AE6-4DEE-ACD0-757C95AE2A2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52257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72" name="Picture Placeholder 2">
            <a:extLst>
              <a:ext uri="{FF2B5EF4-FFF2-40B4-BE49-F238E27FC236}">
                <a16:creationId xmlns:a16="http://schemas.microsoft.com/office/drawing/2014/main" id="{A787D92C-F298-49B0-9EE2-75F31C37639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303478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73" name="Picture Placeholder 2">
            <a:extLst>
              <a:ext uri="{FF2B5EF4-FFF2-40B4-BE49-F238E27FC236}">
                <a16:creationId xmlns:a16="http://schemas.microsoft.com/office/drawing/2014/main" id="{02776928-3100-42AE-867B-9902089BFB1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054699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28" name="Slide Number Placeholder 5">
            <a:extLst>
              <a:ext uri="{FF2B5EF4-FFF2-40B4-BE49-F238E27FC236}">
                <a16:creationId xmlns:a16="http://schemas.microsoft.com/office/drawing/2014/main" id="{9B6F6EEE-B5E6-4EE0-82A1-4D511A352C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26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6">
          <p15:clr>
            <a:srgbClr val="FBAE40"/>
          </p15:clr>
        </p15:guide>
        <p15:guide id="2" orient="horz" pos="3600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Bio Slide (Thre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18C1AFD-31CF-47CB-8845-7CF8EE206A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B869D62-8C9B-4F47-BE1E-542A17E70A67}"/>
              </a:ext>
            </a:extLst>
          </p:cNvPr>
          <p:cNvSpPr/>
          <p:nvPr userDrawn="1"/>
        </p:nvSpPr>
        <p:spPr>
          <a:xfrm>
            <a:off x="4041268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7504446-02E3-4617-8CC3-2F35BC48483F}"/>
              </a:ext>
            </a:extLst>
          </p:cNvPr>
          <p:cNvSpPr/>
          <p:nvPr userDrawn="1"/>
        </p:nvSpPr>
        <p:spPr>
          <a:xfrm>
            <a:off x="2290047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ABA5786-50BB-4F00-9267-92B8178E0CFB}"/>
              </a:ext>
            </a:extLst>
          </p:cNvPr>
          <p:cNvSpPr/>
          <p:nvPr userDrawn="1"/>
        </p:nvSpPr>
        <p:spPr>
          <a:xfrm>
            <a:off x="538826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4" name="Picture Placeholder 2">
            <a:extLst>
              <a:ext uri="{FF2B5EF4-FFF2-40B4-BE49-F238E27FC236}">
                <a16:creationId xmlns:a16="http://schemas.microsoft.com/office/drawing/2014/main" id="{43D9B22C-F5AF-4F1C-9E3B-9F72256E8B5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52257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35" name="Picture Placeholder 2">
            <a:extLst>
              <a:ext uri="{FF2B5EF4-FFF2-40B4-BE49-F238E27FC236}">
                <a16:creationId xmlns:a16="http://schemas.microsoft.com/office/drawing/2014/main" id="{7A31C0B0-7759-41BB-A2C5-D7B4A95000E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303478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36" name="Picture Placeholder 2">
            <a:extLst>
              <a:ext uri="{FF2B5EF4-FFF2-40B4-BE49-F238E27FC236}">
                <a16:creationId xmlns:a16="http://schemas.microsoft.com/office/drawing/2014/main" id="{1C4EE076-BC4D-4195-9986-58695F05E7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054699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40" name="Text Placeholder 4">
            <a:extLst>
              <a:ext uri="{FF2B5EF4-FFF2-40B4-BE49-F238E27FC236}">
                <a16:creationId xmlns:a16="http://schemas.microsoft.com/office/drawing/2014/main" id="{02D4147E-BEC9-4A85-BCAC-454F002DC0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5081" y="2808840"/>
            <a:ext cx="1574717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FCAC554E-3CF8-4ACF-9789-F5A3A99F69C0}"/>
              </a:ext>
            </a:extLst>
          </p:cNvPr>
          <p:cNvCxnSpPr>
            <a:cxnSpLocks/>
          </p:cNvCxnSpPr>
          <p:nvPr userDrawn="1"/>
        </p:nvCxnSpPr>
        <p:spPr>
          <a:xfrm flipH="1">
            <a:off x="538205" y="2796747"/>
            <a:ext cx="5254284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 Placeholder 4">
            <a:extLst>
              <a:ext uri="{FF2B5EF4-FFF2-40B4-BE49-F238E27FC236}">
                <a16:creationId xmlns:a16="http://schemas.microsoft.com/office/drawing/2014/main" id="{65E30E46-01DC-457E-8BFD-7D2153D17EE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386303" y="2808840"/>
            <a:ext cx="1574710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43" name="Text Placeholder 4">
            <a:extLst>
              <a:ext uri="{FF2B5EF4-FFF2-40B4-BE49-F238E27FC236}">
                <a16:creationId xmlns:a16="http://schemas.microsoft.com/office/drawing/2014/main" id="{920F3D92-11B7-4694-9F9B-6B6E8D025BD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137524" y="2808840"/>
            <a:ext cx="1574703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44" name="Text Placeholder 4">
            <a:extLst>
              <a:ext uri="{FF2B5EF4-FFF2-40B4-BE49-F238E27FC236}">
                <a16:creationId xmlns:a16="http://schemas.microsoft.com/office/drawing/2014/main" id="{CCE543E0-555E-4A7C-9E30-B42C70E6174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35081" y="3474074"/>
            <a:ext cx="1574717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45" name="Text Placeholder 4">
            <a:extLst>
              <a:ext uri="{FF2B5EF4-FFF2-40B4-BE49-F238E27FC236}">
                <a16:creationId xmlns:a16="http://schemas.microsoft.com/office/drawing/2014/main" id="{FB1C14CE-A75B-4D0C-81DF-78190F45A18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386303" y="3474074"/>
            <a:ext cx="1574710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46" name="Text Placeholder 4">
            <a:extLst>
              <a:ext uri="{FF2B5EF4-FFF2-40B4-BE49-F238E27FC236}">
                <a16:creationId xmlns:a16="http://schemas.microsoft.com/office/drawing/2014/main" id="{1FD9BF7A-C66C-4546-853C-B3C7D7A7741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137524" y="3474074"/>
            <a:ext cx="1574703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47" name="Text Placeholder 20">
            <a:extLst>
              <a:ext uri="{FF2B5EF4-FFF2-40B4-BE49-F238E27FC236}">
                <a16:creationId xmlns:a16="http://schemas.microsoft.com/office/drawing/2014/main" id="{7FDC1FF0-3E84-4AF4-B324-162976C929D1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35081" y="4205601"/>
            <a:ext cx="1574717" cy="923675"/>
          </a:xfrm>
          <a:prstGeom prst="rect">
            <a:avLst/>
          </a:prstGeom>
        </p:spPr>
        <p:txBody>
          <a:bodyPr lIns="0" rIns="0"/>
          <a:lstStyle>
            <a:lvl1pPr marL="169863" indent="-169863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lang="en-US" sz="1000" dirty="0"/>
            </a:lvl1pPr>
          </a:lstStyle>
          <a:p>
            <a:pPr marL="171442" lvl="0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n-US" dirty="0"/>
              <a:t>Optional bio bullets</a:t>
            </a:r>
          </a:p>
        </p:txBody>
      </p:sp>
      <p:sp>
        <p:nvSpPr>
          <p:cNvPr id="48" name="Text Placeholder 20">
            <a:extLst>
              <a:ext uri="{FF2B5EF4-FFF2-40B4-BE49-F238E27FC236}">
                <a16:creationId xmlns:a16="http://schemas.microsoft.com/office/drawing/2014/main" id="{D9D86167-87D1-470C-9A29-D9DCCBDBE99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386302" y="4205601"/>
            <a:ext cx="1574717" cy="923675"/>
          </a:xfrm>
          <a:prstGeom prst="rect">
            <a:avLst/>
          </a:prstGeom>
        </p:spPr>
        <p:txBody>
          <a:bodyPr lIns="0" rIns="0"/>
          <a:lstStyle>
            <a:lvl1pPr marL="171442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1000"/>
            </a:lvl1pPr>
          </a:lstStyle>
          <a:p>
            <a:pPr lvl="0"/>
            <a:r>
              <a:rPr lang="en-US" dirty="0"/>
              <a:t>Optional bio bullets</a:t>
            </a:r>
          </a:p>
        </p:txBody>
      </p:sp>
      <p:sp>
        <p:nvSpPr>
          <p:cNvPr id="49" name="Text Placeholder 20">
            <a:extLst>
              <a:ext uri="{FF2B5EF4-FFF2-40B4-BE49-F238E27FC236}">
                <a16:creationId xmlns:a16="http://schemas.microsoft.com/office/drawing/2014/main" id="{6148F9A7-B192-409E-8D8D-514F8C465138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137523" y="4205601"/>
            <a:ext cx="1574717" cy="923675"/>
          </a:xfrm>
          <a:prstGeom prst="rect">
            <a:avLst/>
          </a:prstGeom>
        </p:spPr>
        <p:txBody>
          <a:bodyPr lIns="0" rIns="0"/>
          <a:lstStyle>
            <a:lvl1pPr marL="171442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1000"/>
            </a:lvl1pPr>
          </a:lstStyle>
          <a:p>
            <a:pPr lvl="0"/>
            <a:r>
              <a:rPr lang="en-US" dirty="0"/>
              <a:t>Optional bio bullets</a:t>
            </a: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F143F506-18F8-4D84-803F-A9B57249B9E6}"/>
              </a:ext>
            </a:extLst>
          </p:cNvPr>
          <p:cNvCxnSpPr>
            <a:cxnSpLocks/>
          </p:cNvCxnSpPr>
          <p:nvPr userDrawn="1"/>
        </p:nvCxnSpPr>
        <p:spPr>
          <a:xfrm>
            <a:off x="538826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5A0F4C15-A113-46D9-A998-085063C958FA}"/>
              </a:ext>
            </a:extLst>
          </p:cNvPr>
          <p:cNvCxnSpPr>
            <a:cxnSpLocks/>
          </p:cNvCxnSpPr>
          <p:nvPr userDrawn="1"/>
        </p:nvCxnSpPr>
        <p:spPr>
          <a:xfrm>
            <a:off x="2290047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B90B1DFE-9178-48C1-9A1B-5692C1C59B3D}"/>
              </a:ext>
            </a:extLst>
          </p:cNvPr>
          <p:cNvCxnSpPr>
            <a:cxnSpLocks/>
          </p:cNvCxnSpPr>
          <p:nvPr userDrawn="1"/>
        </p:nvCxnSpPr>
        <p:spPr>
          <a:xfrm>
            <a:off x="4041268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Slide Number Placeholder 5">
            <a:extLst>
              <a:ext uri="{FF2B5EF4-FFF2-40B4-BE49-F238E27FC236}">
                <a16:creationId xmlns:a16="http://schemas.microsoft.com/office/drawing/2014/main" id="{43589AB0-2244-4DAA-AF3B-628A69D18B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94477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6">
          <p15:clr>
            <a:srgbClr val="FBAE40"/>
          </p15:clr>
        </p15:guide>
        <p15:guide id="2" orient="horz" pos="3600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Bio Slide (Tw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18C1AFD-31CF-47CB-8845-7CF8EE206A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F55432A-0EF7-4109-AFE4-03E701A3B8AB}"/>
              </a:ext>
            </a:extLst>
          </p:cNvPr>
          <p:cNvSpPr/>
          <p:nvPr userDrawn="1"/>
        </p:nvSpPr>
        <p:spPr>
          <a:xfrm>
            <a:off x="2290047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5A0E176-1533-4832-9C21-85A7978FEFC6}"/>
              </a:ext>
            </a:extLst>
          </p:cNvPr>
          <p:cNvSpPr/>
          <p:nvPr userDrawn="1"/>
        </p:nvSpPr>
        <p:spPr>
          <a:xfrm>
            <a:off x="538826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2" name="Picture Placeholder 2">
            <a:extLst>
              <a:ext uri="{FF2B5EF4-FFF2-40B4-BE49-F238E27FC236}">
                <a16:creationId xmlns:a16="http://schemas.microsoft.com/office/drawing/2014/main" id="{890FC412-B27D-4F61-9DA4-61750994332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49459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24" name="Picture Placeholder 2">
            <a:extLst>
              <a:ext uri="{FF2B5EF4-FFF2-40B4-BE49-F238E27FC236}">
                <a16:creationId xmlns:a16="http://schemas.microsoft.com/office/drawing/2014/main" id="{1320405E-4867-4C01-8A3B-7E3A9FA32A2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300680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26" name="Text Placeholder 4">
            <a:extLst>
              <a:ext uri="{FF2B5EF4-FFF2-40B4-BE49-F238E27FC236}">
                <a16:creationId xmlns:a16="http://schemas.microsoft.com/office/drawing/2014/main" id="{BECE2461-5DD2-4000-A57D-901D158F82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5081" y="2808840"/>
            <a:ext cx="1574717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73B059F-D541-4113-B0FD-DECA0C387873}"/>
              </a:ext>
            </a:extLst>
          </p:cNvPr>
          <p:cNvCxnSpPr>
            <a:cxnSpLocks/>
          </p:cNvCxnSpPr>
          <p:nvPr userDrawn="1"/>
        </p:nvCxnSpPr>
        <p:spPr>
          <a:xfrm flipH="1">
            <a:off x="538205" y="2796747"/>
            <a:ext cx="3503063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 Placeholder 4">
            <a:extLst>
              <a:ext uri="{FF2B5EF4-FFF2-40B4-BE49-F238E27FC236}">
                <a16:creationId xmlns:a16="http://schemas.microsoft.com/office/drawing/2014/main" id="{C2461D31-257A-4475-AFB5-EC205224813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386303" y="2808840"/>
            <a:ext cx="1574710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33" name="Text Placeholder 4">
            <a:extLst>
              <a:ext uri="{FF2B5EF4-FFF2-40B4-BE49-F238E27FC236}">
                <a16:creationId xmlns:a16="http://schemas.microsoft.com/office/drawing/2014/main" id="{229A6765-2452-47A7-80B1-219A5E214AB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35081" y="3474074"/>
            <a:ext cx="1574717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34" name="Text Placeholder 4">
            <a:extLst>
              <a:ext uri="{FF2B5EF4-FFF2-40B4-BE49-F238E27FC236}">
                <a16:creationId xmlns:a16="http://schemas.microsoft.com/office/drawing/2014/main" id="{8E0AB945-D478-4F4B-9FCB-EE7589A7389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386303" y="3474074"/>
            <a:ext cx="1574710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36" name="Text Placeholder 20">
            <a:extLst>
              <a:ext uri="{FF2B5EF4-FFF2-40B4-BE49-F238E27FC236}">
                <a16:creationId xmlns:a16="http://schemas.microsoft.com/office/drawing/2014/main" id="{34573350-1A3E-40CF-BECA-5D71728A4D39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35081" y="4205601"/>
            <a:ext cx="1574717" cy="923675"/>
          </a:xfrm>
          <a:prstGeom prst="rect">
            <a:avLst/>
          </a:prstGeom>
        </p:spPr>
        <p:txBody>
          <a:bodyPr lIns="0" rIns="0"/>
          <a:lstStyle>
            <a:lvl1pPr marL="169863" indent="-169863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lang="en-US" sz="1000" dirty="0"/>
            </a:lvl1pPr>
          </a:lstStyle>
          <a:p>
            <a:pPr marL="171442" lvl="0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n-US" dirty="0"/>
              <a:t>Optional bio bullets</a:t>
            </a:r>
          </a:p>
        </p:txBody>
      </p:sp>
      <p:sp>
        <p:nvSpPr>
          <p:cNvPr id="37" name="Text Placeholder 20">
            <a:extLst>
              <a:ext uri="{FF2B5EF4-FFF2-40B4-BE49-F238E27FC236}">
                <a16:creationId xmlns:a16="http://schemas.microsoft.com/office/drawing/2014/main" id="{DCBFFEC1-60FA-4537-997D-9E7513D459F6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386302" y="4205601"/>
            <a:ext cx="1574717" cy="923675"/>
          </a:xfrm>
          <a:prstGeom prst="rect">
            <a:avLst/>
          </a:prstGeom>
        </p:spPr>
        <p:txBody>
          <a:bodyPr lIns="0" rIns="0"/>
          <a:lstStyle>
            <a:lvl1pPr marL="171442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1000"/>
            </a:lvl1pPr>
          </a:lstStyle>
          <a:p>
            <a:pPr lvl="0"/>
            <a:r>
              <a:rPr lang="en-US" dirty="0"/>
              <a:t>Optional bio bullets</a:t>
            </a: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D566B8FB-1E20-46D3-919A-FD429ED75244}"/>
              </a:ext>
            </a:extLst>
          </p:cNvPr>
          <p:cNvCxnSpPr>
            <a:cxnSpLocks/>
          </p:cNvCxnSpPr>
          <p:nvPr userDrawn="1"/>
        </p:nvCxnSpPr>
        <p:spPr>
          <a:xfrm>
            <a:off x="538826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56208FB3-76DF-46D1-B41F-58A4C8393B11}"/>
              </a:ext>
            </a:extLst>
          </p:cNvPr>
          <p:cNvCxnSpPr>
            <a:cxnSpLocks/>
          </p:cNvCxnSpPr>
          <p:nvPr userDrawn="1"/>
        </p:nvCxnSpPr>
        <p:spPr>
          <a:xfrm>
            <a:off x="2290047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5F7666A0-1BEA-45F5-AB1F-C0A46D4494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7461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6">
          <p15:clr>
            <a:srgbClr val="FBAE40"/>
          </p15:clr>
        </p15:guide>
        <p15:guide id="2" orient="horz" pos="360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Bio Slide (On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18C1AFD-31CF-47CB-8845-7CF8EE206A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86F05A0-9823-433E-9B67-23CD76C0A5DE}"/>
              </a:ext>
            </a:extLst>
          </p:cNvPr>
          <p:cNvSpPr/>
          <p:nvPr userDrawn="1"/>
        </p:nvSpPr>
        <p:spPr>
          <a:xfrm>
            <a:off x="538826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40A6851D-7950-41C6-95A4-CC9544B7B18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49459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4864B32D-089A-4DF8-AD32-4FDA922377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5081" y="2808840"/>
            <a:ext cx="1574717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E2C0BF-E067-4663-9FFC-7BF08B57F697}"/>
              </a:ext>
            </a:extLst>
          </p:cNvPr>
          <p:cNvCxnSpPr>
            <a:cxnSpLocks/>
          </p:cNvCxnSpPr>
          <p:nvPr userDrawn="1"/>
        </p:nvCxnSpPr>
        <p:spPr>
          <a:xfrm flipH="1">
            <a:off x="538206" y="2796747"/>
            <a:ext cx="1751841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43245328-5BA4-4567-AD61-F7FA1ED2835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35081" y="3474074"/>
            <a:ext cx="1574717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22" name="Text Placeholder 20">
            <a:extLst>
              <a:ext uri="{FF2B5EF4-FFF2-40B4-BE49-F238E27FC236}">
                <a16:creationId xmlns:a16="http://schemas.microsoft.com/office/drawing/2014/main" id="{D1D3F24D-2390-4BC1-AC66-13BD1EF5F06C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35081" y="4205601"/>
            <a:ext cx="1574717" cy="923675"/>
          </a:xfrm>
          <a:prstGeom prst="rect">
            <a:avLst/>
          </a:prstGeom>
        </p:spPr>
        <p:txBody>
          <a:bodyPr lIns="0" rIns="0"/>
          <a:lstStyle>
            <a:lvl1pPr marL="169863" indent="-169863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lang="en-US" sz="1000" dirty="0"/>
            </a:lvl1pPr>
          </a:lstStyle>
          <a:p>
            <a:pPr marL="171442" lvl="0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n-US" dirty="0"/>
              <a:t>Optional bio bullets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1B34F719-9E4B-4947-83AA-EB9B5BDB0F75}"/>
              </a:ext>
            </a:extLst>
          </p:cNvPr>
          <p:cNvCxnSpPr>
            <a:cxnSpLocks/>
          </p:cNvCxnSpPr>
          <p:nvPr userDrawn="1"/>
        </p:nvCxnSpPr>
        <p:spPr>
          <a:xfrm>
            <a:off x="538826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7F465E7-23BC-487B-844D-18A30D994B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0513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6">
          <p15:clr>
            <a:srgbClr val="FBAE40"/>
          </p15:clr>
        </p15:guide>
        <p15:guide id="2" orient="horz" pos="3600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18C1AFD-31CF-47CB-8845-7CF8EE206A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83F8375C-3846-4EB5-AD2A-A5CC83C241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3004" y="5874964"/>
            <a:ext cx="7467596" cy="42792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ts val="900"/>
              </a:lnSpc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3701FC7-5B3F-4A53-9D0A-DEF04ACAB6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023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00">
          <p15:clr>
            <a:srgbClr val="FBAE40"/>
          </p15:clr>
        </p15:guide>
        <p15:guide id="2" orient="horz" pos="3600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Title Only (with Sub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29C6B1B-8B38-4EEC-AD0E-E613418D746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826737"/>
            <a:ext cx="8077200" cy="468663"/>
          </a:xfrm>
          <a:prstGeom prst="rect">
            <a:avLst/>
          </a:prstGeom>
        </p:spPr>
        <p:txBody>
          <a:bodyPr lIns="0" tIns="0" rIns="0"/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20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F18C1AFD-31CF-47CB-8845-7CF8EE206A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83F8375C-3846-4EB5-AD2A-A5CC83C241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3004" y="5874964"/>
            <a:ext cx="7467596" cy="42792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ts val="900"/>
              </a:lnSpc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C7B945-8A0A-4340-9DF3-B78C9C2841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7079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6">
          <p15:clr>
            <a:srgbClr val="FBAE40"/>
          </p15:clr>
        </p15:guide>
        <p15:guide id="2" orient="horz" pos="3600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52500"/>
            <a:ext cx="8077200" cy="4762500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spcBef>
                <a:spcPts val="1200"/>
              </a:spcBef>
              <a:buFont typeface="Wingdings" panose="05000000000000000000" pitchFamily="2" charset="2"/>
              <a:buChar char="§"/>
              <a:defRPr sz="18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8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6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4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Univers" panose="020B05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F18C1AFD-31CF-47CB-8845-7CF8EE206A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D44345EE-1162-4C23-A95D-9BF6CE6AD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3004" y="5874964"/>
            <a:ext cx="7467596" cy="42792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ts val="900"/>
              </a:lnSpc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18A1FAA-D00A-4201-ADC4-606906C6ED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1075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00">
          <p15:clr>
            <a:srgbClr val="FBAE40"/>
          </p15:clr>
        </p15:guide>
        <p15:guide id="2" orient="horz" pos="3600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Title and Content (with Sub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077200" cy="4419600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spcBef>
                <a:spcPts val="1200"/>
              </a:spcBef>
              <a:buFont typeface="Wingdings" panose="05000000000000000000" pitchFamily="2" charset="2"/>
              <a:buChar char="§"/>
              <a:defRPr sz="18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8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6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4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Univers" panose="020B05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F18C1AFD-31CF-47CB-8845-7CF8EE206A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D44345EE-1162-4C23-A95D-9BF6CE6AD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3004" y="5874964"/>
            <a:ext cx="7467596" cy="42792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ts val="900"/>
              </a:lnSpc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27A0CE57-9DF6-44AA-BF83-C76C2DB7127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826737"/>
            <a:ext cx="8077200" cy="468663"/>
          </a:xfrm>
          <a:prstGeom prst="rect">
            <a:avLst/>
          </a:prstGeom>
        </p:spPr>
        <p:txBody>
          <a:bodyPr lIns="0" tIns="0" rIns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20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A58323-6C77-4B92-86E4-69A7BE0663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385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6">
          <p15:clr>
            <a:srgbClr val="FBAE40"/>
          </p15:clr>
        </p15:guide>
        <p15:guide id="2" orient="horz" pos="3600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2E705-9B34-4D88-816B-F26ED820269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BF044F5-D800-40C1-8806-79E3B0FD1D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399" y="952500"/>
            <a:ext cx="3920289" cy="4762500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8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8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6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4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6C6B33C-40C1-43F2-AD6D-FBF6AF425624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690310" y="952500"/>
            <a:ext cx="3920289" cy="4762500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8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8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6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4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47769BB4-D632-439F-895A-B8E8735769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3004" y="5874964"/>
            <a:ext cx="7467596" cy="42792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ts val="900"/>
              </a:lnSpc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DD876C-B32C-45E1-8DE4-2667DBF95E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5964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00">
          <p15:clr>
            <a:srgbClr val="FBAE40"/>
          </p15:clr>
        </p15:guide>
        <p15:guide id="2" orient="horz" pos="360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EPC Divid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9934EF09-617C-4419-9155-47ED8619FE5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4000" cy="64008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1FE396DD-6D43-469E-AAA3-BDD9A47A715D}"/>
              </a:ext>
            </a:extLst>
          </p:cNvPr>
          <p:cNvSpPr/>
          <p:nvPr userDrawn="1"/>
        </p:nvSpPr>
        <p:spPr>
          <a:xfrm>
            <a:off x="4572000" y="-1"/>
            <a:ext cx="4572000" cy="6400801"/>
          </a:xfrm>
          <a:prstGeom prst="rect">
            <a:avLst/>
          </a:prstGeom>
          <a:solidFill>
            <a:schemeClr val="tx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3DC56D6-4CDF-4912-80C4-D8B6AA41F577}"/>
              </a:ext>
            </a:extLst>
          </p:cNvPr>
          <p:cNvCxnSpPr>
            <a:cxnSpLocks/>
          </p:cNvCxnSpPr>
          <p:nvPr userDrawn="1"/>
        </p:nvCxnSpPr>
        <p:spPr>
          <a:xfrm flipV="1">
            <a:off x="4572000" y="0"/>
            <a:ext cx="0" cy="68580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5014912" y="323852"/>
            <a:ext cx="3595688" cy="2781299"/>
          </a:xfrm>
          <a:prstGeom prst="rect">
            <a:avLst/>
          </a:prstGeom>
        </p:spPr>
        <p:txBody>
          <a:bodyPr tIns="0" rIns="0" anchor="b">
            <a:noAutofit/>
          </a:bodyPr>
          <a:lstStyle>
            <a:lvl1pPr algn="l">
              <a:lnSpc>
                <a:spcPts val="3400"/>
              </a:lnSpc>
              <a:spcBef>
                <a:spcPts val="0"/>
              </a:spcBef>
              <a:defRPr sz="3200" b="1" cap="all" baseline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DIVIDER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765BFA-5C89-4880-B780-6097B32AF2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014912" y="3105157"/>
            <a:ext cx="3595688" cy="2185989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>
              <a:buNone/>
              <a:defRPr sz="2000" b="0">
                <a:solidFill>
                  <a:schemeClr val="bg1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edit divider subtitle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EBCCAA2F-8641-4073-83F6-D5FB114BF7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0426" y="6136096"/>
            <a:ext cx="583362" cy="51248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4CD2DD9-D707-45E4-BEFF-48D17F8D12A4}"/>
              </a:ext>
            </a:extLst>
          </p:cNvPr>
          <p:cNvSpPr txBox="1"/>
          <p:nvPr userDrawn="1"/>
        </p:nvSpPr>
        <p:spPr>
          <a:xfrm>
            <a:off x="659752" y="6573184"/>
            <a:ext cx="7824497" cy="138904"/>
          </a:xfrm>
          <a:prstGeom prst="rect">
            <a:avLst/>
          </a:prstGeom>
          <a:noFill/>
        </p:spPr>
        <p:txBody>
          <a:bodyPr wrap="none" tIns="0" bIns="0" rtlCol="0" anchor="b"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900" b="0" i="0" u="none" strike="noStrike" spc="280" baseline="0" dirty="0">
                <a:solidFill>
                  <a:schemeClr val="tx1">
                    <a:lumMod val="60000"/>
                    <a:lumOff val="40000"/>
                  </a:schemeClr>
                </a:solidFill>
                <a:latin typeface="Univers Light" panose="020B0403020202020204" pitchFamily="34" charset="0"/>
              </a:rPr>
              <a:t>PROPRIETARY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310750673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Two Column (with Sub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2E705-9B34-4D88-816B-F26ED820269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BF044F5-D800-40C1-8806-79E3B0FD1D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399" y="1295400"/>
            <a:ext cx="3920289" cy="4419600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8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8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6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4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6C6B33C-40C1-43F2-AD6D-FBF6AF425624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690310" y="1295400"/>
            <a:ext cx="3920289" cy="4419600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8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8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6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4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47769BB4-D632-439F-895A-B8E8735769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3004" y="5874964"/>
            <a:ext cx="7467596" cy="42792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ts val="900"/>
              </a:lnSpc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9479030-C6CF-4D36-896D-ADA2F3E0AAF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826737"/>
            <a:ext cx="8077200" cy="468663"/>
          </a:xfrm>
          <a:prstGeom prst="rect">
            <a:avLst/>
          </a:prstGeom>
        </p:spPr>
        <p:txBody>
          <a:bodyPr lIns="0" tIns="0" rIns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20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847E709-9F2A-48CB-B3CD-0BA3F2F8B2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754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6">
          <p15:clr>
            <a:srgbClr val="FBAE40"/>
          </p15:clr>
        </p15:guide>
        <p15:guide id="2" orient="horz" pos="3600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Four Quadr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38EAF-D11C-49B1-8037-821C241B8B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A1CEAE2-D5A2-43F7-923C-617BC4AF2C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1" y="952500"/>
            <a:ext cx="3920288" cy="2366320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6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6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4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2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E84D31FC-345B-4341-A95F-F2C22852C98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690312" y="952500"/>
            <a:ext cx="3920288" cy="2366320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6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6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4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2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20F9AFFC-E9E6-483C-8689-5265F914FCF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33401" y="3351303"/>
            <a:ext cx="3920288" cy="2366320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6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6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4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2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B80B5FFA-948C-445B-9D30-23FF3016EBBE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4690312" y="3351303"/>
            <a:ext cx="3920288" cy="2366320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6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6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4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2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1" name="Footer Placeholder 5">
            <a:extLst>
              <a:ext uri="{FF2B5EF4-FFF2-40B4-BE49-F238E27FC236}">
                <a16:creationId xmlns:a16="http://schemas.microsoft.com/office/drawing/2014/main" id="{DA2F3A25-1F0C-49EF-8755-ACF11C5CD7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3004" y="5874964"/>
            <a:ext cx="7467596" cy="42792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ts val="900"/>
              </a:lnSpc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5E11A6B-1A9E-4E33-9E57-B8340C360E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1444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00">
          <p15:clr>
            <a:srgbClr val="FBAE40"/>
          </p15:clr>
        </p15:guide>
        <p15:guide id="2" orient="horz" pos="3600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Four Quadrant (with Sub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38EAF-D11C-49B1-8037-821C241B8B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A1CEAE2-D5A2-43F7-923C-617BC4AF2C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399" y="1295400"/>
            <a:ext cx="3920289" cy="2236076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4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4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2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1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E84D31FC-345B-4341-A95F-F2C22852C98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690310" y="1295400"/>
            <a:ext cx="3920289" cy="2236076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4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4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2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1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20F9AFFC-E9E6-483C-8689-5265F914FCF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33399" y="3481547"/>
            <a:ext cx="3920289" cy="2236076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4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4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2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1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B80B5FFA-948C-445B-9D30-23FF3016EBBE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4690310" y="3481547"/>
            <a:ext cx="3920289" cy="2236076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4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4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2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1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1" name="Footer Placeholder 5">
            <a:extLst>
              <a:ext uri="{FF2B5EF4-FFF2-40B4-BE49-F238E27FC236}">
                <a16:creationId xmlns:a16="http://schemas.microsoft.com/office/drawing/2014/main" id="{DA2F3A25-1F0C-49EF-8755-ACF11C5CD7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3004" y="5874964"/>
            <a:ext cx="7467596" cy="42792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ts val="900"/>
              </a:lnSpc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59A08441-12FA-41A6-8738-F480F3F37AF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826737"/>
            <a:ext cx="8077200" cy="468663"/>
          </a:xfrm>
          <a:prstGeom prst="rect">
            <a:avLst/>
          </a:prstGeom>
        </p:spPr>
        <p:txBody>
          <a:bodyPr lIns="0" tIns="0" rIns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20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5CDD789-0D24-4585-93AD-0BA7E52AF4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4662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6">
          <p15:clr>
            <a:srgbClr val="FBAE40"/>
          </p15:clr>
        </p15:guide>
        <p15:guide id="2" orient="horz" pos="3600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Two 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F7AC4-B171-4634-8136-B74C902539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181EB2CE-0479-4A48-A845-2B76981EF8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3004" y="5874964"/>
            <a:ext cx="7467596" cy="42792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ts val="900"/>
              </a:lnSpc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7836144-D4C5-4BE0-AAA0-6F651D50E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952499"/>
            <a:ext cx="8077200" cy="2295457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6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6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4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2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4FC14BE0-DAFB-4F2F-8120-70B653A427F4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33400" y="3419542"/>
            <a:ext cx="8077200" cy="2295457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6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6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4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2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63C814-4F4C-406B-B493-C96AD37830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8569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00">
          <p15:clr>
            <a:srgbClr val="FBAE40"/>
          </p15:clr>
        </p15:guide>
        <p15:guide id="2" orient="horz" pos="3600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Two Row (with Sub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F7AC4-B171-4634-8136-B74C902539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7086696-212B-47B3-900B-4FE492D948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295401"/>
            <a:ext cx="8077200" cy="2137916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6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6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4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2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BEA1565-B2F1-44DC-AB65-0FBC10D650B3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33400" y="3577084"/>
            <a:ext cx="8077200" cy="2137916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6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6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4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2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181EB2CE-0479-4A48-A845-2B76981EF8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3004" y="5874964"/>
            <a:ext cx="7467596" cy="42792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ts val="900"/>
              </a:lnSpc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83E9179-80F3-4D03-9166-ADBED4233D6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826737"/>
            <a:ext cx="8077200" cy="468663"/>
          </a:xfrm>
          <a:prstGeom prst="rect">
            <a:avLst/>
          </a:prstGeom>
        </p:spPr>
        <p:txBody>
          <a:bodyPr lIns="0" tIns="0" rIns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20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0C6A756-BE70-431A-A504-46FEE7B193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2713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6">
          <p15:clr>
            <a:srgbClr val="FBAE40"/>
          </p15:clr>
        </p15:guide>
        <p15:guide id="2" orient="horz" pos="3600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Manager Page 4 Quadra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A98E8-FA7C-4968-A225-E59EDB13C6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899200-08EB-4FD9-830B-1D4B17A161E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32820" y="972135"/>
            <a:ext cx="3967743" cy="471370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rmAutofit/>
          </a:bodyPr>
          <a:lstStyle>
            <a:lvl1pPr algn="ctr">
              <a:spcBef>
                <a:spcPts val="0"/>
              </a:spcBef>
              <a:buNone/>
              <a:defRPr sz="1800" b="1">
                <a:solidFill>
                  <a:schemeClr val="bg1"/>
                </a:solidFill>
              </a:defRPr>
            </a:lvl1pPr>
            <a:lvl2pPr algn="ctr">
              <a:defRPr sz="2000"/>
            </a:lvl2pPr>
            <a:lvl3pPr algn="ctr">
              <a:defRPr sz="2000"/>
            </a:lvl3pPr>
            <a:lvl4pPr algn="ctr">
              <a:defRPr sz="2000"/>
            </a:lvl4pPr>
            <a:lvl5pPr algn="ctr">
              <a:defRPr sz="2000"/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0CA1E4F5-C98C-4EAC-98E8-F942818FD61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654227" y="972135"/>
            <a:ext cx="3967743" cy="471370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rmAutofit/>
          </a:bodyPr>
          <a:lstStyle>
            <a:lvl1pPr algn="ctr">
              <a:spcBef>
                <a:spcPts val="0"/>
              </a:spcBef>
              <a:buNone/>
              <a:defRPr sz="1800" b="1">
                <a:solidFill>
                  <a:schemeClr val="bg1"/>
                </a:solidFill>
              </a:defRPr>
            </a:lvl1pPr>
            <a:lvl2pPr algn="ctr">
              <a:defRPr sz="2000"/>
            </a:lvl2pPr>
            <a:lvl3pPr algn="ctr">
              <a:defRPr sz="2000"/>
            </a:lvl3pPr>
            <a:lvl4pPr algn="ctr">
              <a:defRPr sz="2000"/>
            </a:lvl4pPr>
            <a:lvl5pPr algn="ctr">
              <a:defRPr sz="2000"/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25" name="Text Placeholder 3">
            <a:extLst>
              <a:ext uri="{FF2B5EF4-FFF2-40B4-BE49-F238E27FC236}">
                <a16:creationId xmlns:a16="http://schemas.microsoft.com/office/drawing/2014/main" id="{9CA31421-B3E3-4E5E-AE35-A081D5AAC52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32820" y="3416057"/>
            <a:ext cx="3967743" cy="471370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rmAutofit/>
          </a:bodyPr>
          <a:lstStyle>
            <a:lvl1pPr algn="ctr">
              <a:spcBef>
                <a:spcPts val="0"/>
              </a:spcBef>
              <a:buNone/>
              <a:defRPr sz="1800" b="1">
                <a:solidFill>
                  <a:schemeClr val="bg1"/>
                </a:solidFill>
              </a:defRPr>
            </a:lvl1pPr>
            <a:lvl2pPr algn="ctr">
              <a:defRPr sz="2000"/>
            </a:lvl2pPr>
            <a:lvl3pPr algn="ctr">
              <a:defRPr sz="2000"/>
            </a:lvl3pPr>
            <a:lvl4pPr algn="ctr">
              <a:defRPr sz="2000"/>
            </a:lvl4pPr>
            <a:lvl5pPr algn="ctr">
              <a:defRPr sz="2000"/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26" name="Text Placeholder 3">
            <a:extLst>
              <a:ext uri="{FF2B5EF4-FFF2-40B4-BE49-F238E27FC236}">
                <a16:creationId xmlns:a16="http://schemas.microsoft.com/office/drawing/2014/main" id="{261BD859-0828-4998-9352-557FE85C216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654227" y="3416057"/>
            <a:ext cx="3967743" cy="471370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rmAutofit/>
          </a:bodyPr>
          <a:lstStyle>
            <a:lvl1pPr algn="ctr">
              <a:spcBef>
                <a:spcPts val="0"/>
              </a:spcBef>
              <a:buNone/>
              <a:defRPr sz="1800" b="1">
                <a:solidFill>
                  <a:schemeClr val="bg1"/>
                </a:solidFill>
              </a:defRPr>
            </a:lvl1pPr>
            <a:lvl2pPr algn="ctr">
              <a:defRPr sz="2000"/>
            </a:lvl2pPr>
            <a:lvl3pPr algn="ctr">
              <a:defRPr sz="2000"/>
            </a:lvl3pPr>
            <a:lvl4pPr algn="ctr">
              <a:defRPr sz="2000"/>
            </a:lvl4pPr>
            <a:lvl5pPr algn="ctr">
              <a:defRPr sz="2000"/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E763CB27-57D8-4045-ACEF-1271B57B28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1" y="1443505"/>
            <a:ext cx="3967166" cy="1819916"/>
          </a:xfrm>
          <a:prstGeom prst="rect">
            <a:avLst/>
          </a:prstGeom>
          <a:solidFill>
            <a:schemeClr val="bg2">
              <a:alpha val="34000"/>
            </a:schemeClr>
          </a:solidFill>
        </p:spPr>
        <p:txBody>
          <a:bodyPr lIns="91440" rIns="9144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2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2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1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05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B2240207-2C72-4DF6-BC51-FA5EB30C5B3D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654236" y="1443505"/>
            <a:ext cx="3967166" cy="1819916"/>
          </a:xfrm>
          <a:prstGeom prst="rect">
            <a:avLst/>
          </a:prstGeom>
          <a:solidFill>
            <a:schemeClr val="bg2">
              <a:alpha val="34000"/>
            </a:schemeClr>
          </a:solidFill>
        </p:spPr>
        <p:txBody>
          <a:bodyPr lIns="91440" rIns="9144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2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2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1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05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31A644F5-08AF-401C-B18A-DC2C7981BFC3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33401" y="3895084"/>
            <a:ext cx="3967166" cy="1819916"/>
          </a:xfrm>
          <a:prstGeom prst="rect">
            <a:avLst/>
          </a:prstGeom>
          <a:solidFill>
            <a:schemeClr val="bg2">
              <a:alpha val="34000"/>
            </a:schemeClr>
          </a:solidFill>
        </p:spPr>
        <p:txBody>
          <a:bodyPr lIns="91440" rIns="9144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2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2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1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05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65B53F20-6E82-4F83-BC9A-FB60F5D9B823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4654236" y="3895084"/>
            <a:ext cx="3967166" cy="1819916"/>
          </a:xfrm>
          <a:prstGeom prst="rect">
            <a:avLst/>
          </a:prstGeom>
          <a:solidFill>
            <a:schemeClr val="bg2">
              <a:alpha val="34000"/>
            </a:schemeClr>
          </a:solidFill>
        </p:spPr>
        <p:txBody>
          <a:bodyPr lIns="91440" rIns="9144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2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2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1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05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3" name="Footer Placeholder 5">
            <a:extLst>
              <a:ext uri="{FF2B5EF4-FFF2-40B4-BE49-F238E27FC236}">
                <a16:creationId xmlns:a16="http://schemas.microsoft.com/office/drawing/2014/main" id="{36350B4D-D98C-4C99-A770-5E08B4F4D5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3004" y="5874964"/>
            <a:ext cx="7467596" cy="42792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ts val="900"/>
              </a:lnSpc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3E1E6C1-17B6-4A24-9099-DF9BD350D8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760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00">
          <p15:clr>
            <a:srgbClr val="FBAE40"/>
          </p15:clr>
        </p15:guide>
        <p15:guide id="2" orient="horz" pos="600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EPC 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18C1AFD-31CF-47CB-8845-7CF8EE206A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0C7098B2-F94F-448F-832C-7895C141A9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414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00">
          <p15:clr>
            <a:srgbClr val="FBAE40"/>
          </p15:clr>
        </p15:guide>
        <p15:guide id="2" orient="horz" pos="3600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Disclos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3400" y="952500"/>
            <a:ext cx="8077200" cy="4762500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0" indent="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None/>
              <a:defRPr sz="1200" b="0">
                <a:solidFill>
                  <a:schemeClr val="tx1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None/>
              <a:tabLst/>
              <a:defRPr sz="20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None/>
              <a:tabLst/>
              <a:defRPr sz="1800">
                <a:solidFill>
                  <a:schemeClr val="tx1"/>
                </a:solidFill>
                <a:latin typeface="+mn-lt"/>
              </a:defRPr>
            </a:lvl3pPr>
            <a:lvl4pPr marL="0" indent="0" algn="just"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Font typeface="Verdana" panose="020B0604030504040204" pitchFamily="34" charset="0"/>
              <a:buNone/>
              <a:defRPr sz="1200" b="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 dirty="0"/>
              <a:t>Click to edit Disclosure Text</a:t>
            </a:r>
          </a:p>
          <a:p>
            <a:pPr lvl="3"/>
            <a:endParaRPr lang="en-US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F18C1AFD-31CF-47CB-8845-7CF8EE206A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520CD97-FF8D-4C09-B521-7D5138896A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6535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00">
          <p15:clr>
            <a:srgbClr val="FBAE40"/>
          </p15:clr>
        </p15:guide>
        <p15:guide id="2" orient="horz" pos="3600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EPC 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B4F97163-5997-4E22-B543-CD0C4AA6B5D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"/>
          <a:stretch/>
        </p:blipFill>
        <p:spPr>
          <a:xfrm>
            <a:off x="0" y="-1"/>
            <a:ext cx="9144000" cy="6400801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1FE396DD-6D43-469E-AAA3-BDD9A47A715D}"/>
              </a:ext>
            </a:extLst>
          </p:cNvPr>
          <p:cNvSpPr/>
          <p:nvPr userDrawn="1"/>
        </p:nvSpPr>
        <p:spPr>
          <a:xfrm>
            <a:off x="0" y="0"/>
            <a:ext cx="9144000" cy="6400800"/>
          </a:xfrm>
          <a:prstGeom prst="rect">
            <a:avLst/>
          </a:prstGeom>
          <a:solidFill>
            <a:schemeClr val="tx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1108787" y="535409"/>
            <a:ext cx="6926427" cy="2781299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lnSpc>
                <a:spcPts val="3800"/>
              </a:lnSpc>
              <a:spcBef>
                <a:spcPts val="0"/>
              </a:spcBef>
              <a:defRPr sz="3600" b="1" cap="all" baseline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DIVIDER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765BFA-5C89-4880-B780-6097B32AF2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08787" y="3412957"/>
            <a:ext cx="6926427" cy="1175086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 algn="ctr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edit divider subtitle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E97B88F-3418-485C-A807-1C885ECC6C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0426" y="6136096"/>
            <a:ext cx="583362" cy="51248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0F95417-C83B-4365-A6D5-297C83B017E9}"/>
              </a:ext>
            </a:extLst>
          </p:cNvPr>
          <p:cNvSpPr txBox="1"/>
          <p:nvPr userDrawn="1"/>
        </p:nvSpPr>
        <p:spPr>
          <a:xfrm>
            <a:off x="659752" y="6573184"/>
            <a:ext cx="7824497" cy="138904"/>
          </a:xfrm>
          <a:prstGeom prst="rect">
            <a:avLst/>
          </a:prstGeom>
          <a:noFill/>
        </p:spPr>
        <p:txBody>
          <a:bodyPr wrap="none" tIns="0" bIns="0" rtlCol="0" anchor="b"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900" b="0" i="0" u="none" strike="noStrike" spc="280" baseline="0" dirty="0">
                <a:solidFill>
                  <a:schemeClr val="tx1">
                    <a:lumMod val="60000"/>
                    <a:lumOff val="40000"/>
                  </a:schemeClr>
                </a:solidFill>
                <a:latin typeface="Univers Light" panose="020B0403020202020204" pitchFamily="34" charset="0"/>
              </a:rPr>
              <a:t>PROPRIETARY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2266358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Bio Slide (Fiv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>
            <a:extLst>
              <a:ext uri="{FF2B5EF4-FFF2-40B4-BE49-F238E27FC236}">
                <a16:creationId xmlns:a16="http://schemas.microsoft.com/office/drawing/2014/main" id="{BB742374-938F-4A48-8AE3-72FF2AC7C9AE}"/>
              </a:ext>
            </a:extLst>
          </p:cNvPr>
          <p:cNvSpPr/>
          <p:nvPr userDrawn="1"/>
        </p:nvSpPr>
        <p:spPr>
          <a:xfrm>
            <a:off x="7110572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FE0627D-EEB0-4C3E-AB0F-040962E8E8AB}"/>
              </a:ext>
            </a:extLst>
          </p:cNvPr>
          <p:cNvSpPr/>
          <p:nvPr userDrawn="1"/>
        </p:nvSpPr>
        <p:spPr>
          <a:xfrm>
            <a:off x="5467637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10F1FAD-74E6-4223-AB08-22CFE4DC08BF}"/>
              </a:ext>
            </a:extLst>
          </p:cNvPr>
          <p:cNvSpPr/>
          <p:nvPr userDrawn="1"/>
        </p:nvSpPr>
        <p:spPr>
          <a:xfrm>
            <a:off x="3824700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ADDA7ED6-8BE0-45A5-B39E-AB721A9C501A}"/>
              </a:ext>
            </a:extLst>
          </p:cNvPr>
          <p:cNvSpPr/>
          <p:nvPr userDrawn="1"/>
        </p:nvSpPr>
        <p:spPr>
          <a:xfrm>
            <a:off x="2181763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F1F38224-2A7A-4D41-843A-6F231AB7DCB4}"/>
              </a:ext>
            </a:extLst>
          </p:cNvPr>
          <p:cNvSpPr/>
          <p:nvPr userDrawn="1"/>
        </p:nvSpPr>
        <p:spPr>
          <a:xfrm>
            <a:off x="538826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F18C1AFD-31CF-47CB-8845-7CF8EE206A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EA6C53-986F-4A8F-9944-E1BF227CAD5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49459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0B5E1D40-F8A7-49AC-9B1B-0EFFD3B5F80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192396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EC1EF855-BA5A-4DDC-BDA9-21863E1A9848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835333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DCAABE40-0B3B-4523-868F-766923E2F03A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478270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63A65E3D-7EE2-47C5-B9FE-58672D0BACF5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7121205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698CAD-41C5-449D-B230-412B4914ADA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0111" y="2808840"/>
            <a:ext cx="1486906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278964D-6FCF-46A1-BA59-DF45287F48F6}"/>
              </a:ext>
            </a:extLst>
          </p:cNvPr>
          <p:cNvCxnSpPr>
            <a:cxnSpLocks/>
          </p:cNvCxnSpPr>
          <p:nvPr userDrawn="1"/>
        </p:nvCxnSpPr>
        <p:spPr>
          <a:xfrm>
            <a:off x="538826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9C30AAE-F065-4CC7-B06A-97B6BB385AAE}"/>
              </a:ext>
            </a:extLst>
          </p:cNvPr>
          <p:cNvCxnSpPr>
            <a:cxnSpLocks/>
          </p:cNvCxnSpPr>
          <p:nvPr userDrawn="1"/>
        </p:nvCxnSpPr>
        <p:spPr>
          <a:xfrm>
            <a:off x="2181763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F66C1DB-FDE4-44D6-A05B-4F4E78EFC1FF}"/>
              </a:ext>
            </a:extLst>
          </p:cNvPr>
          <p:cNvCxnSpPr>
            <a:cxnSpLocks/>
          </p:cNvCxnSpPr>
          <p:nvPr userDrawn="1"/>
        </p:nvCxnSpPr>
        <p:spPr>
          <a:xfrm>
            <a:off x="3824700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0E54F46-D3ED-446A-9DBA-643FA16ECA37}"/>
              </a:ext>
            </a:extLst>
          </p:cNvPr>
          <p:cNvCxnSpPr>
            <a:cxnSpLocks/>
          </p:cNvCxnSpPr>
          <p:nvPr userDrawn="1"/>
        </p:nvCxnSpPr>
        <p:spPr>
          <a:xfrm>
            <a:off x="5467637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82C0E07-1E77-46A7-86D1-0C7EBFA64933}"/>
              </a:ext>
            </a:extLst>
          </p:cNvPr>
          <p:cNvCxnSpPr>
            <a:cxnSpLocks/>
          </p:cNvCxnSpPr>
          <p:nvPr userDrawn="1"/>
        </p:nvCxnSpPr>
        <p:spPr>
          <a:xfrm>
            <a:off x="7110572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C95A238-C641-4289-8AA6-2EA549FC6A83}"/>
              </a:ext>
            </a:extLst>
          </p:cNvPr>
          <p:cNvCxnSpPr>
            <a:cxnSpLocks/>
          </p:cNvCxnSpPr>
          <p:nvPr userDrawn="1"/>
        </p:nvCxnSpPr>
        <p:spPr>
          <a:xfrm flipH="1">
            <a:off x="538204" y="2796747"/>
            <a:ext cx="82296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 Placeholder 4">
            <a:extLst>
              <a:ext uri="{FF2B5EF4-FFF2-40B4-BE49-F238E27FC236}">
                <a16:creationId xmlns:a16="http://schemas.microsoft.com/office/drawing/2014/main" id="{A4D53538-F168-4380-8203-FD4424DB2DF2}"/>
              </a:ext>
            </a:extLst>
          </p:cNvPr>
          <p:cNvSpPr>
            <a:spLocks noGrp="1"/>
          </p:cNvSpPr>
          <p:nvPr userDrawn="1">
            <p:ph type="body" sz="quarter" idx="19" hasCustomPrompt="1"/>
          </p:nvPr>
        </p:nvSpPr>
        <p:spPr>
          <a:xfrm>
            <a:off x="2261310" y="2808840"/>
            <a:ext cx="1486899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24" name="Text Placeholder 4">
            <a:extLst>
              <a:ext uri="{FF2B5EF4-FFF2-40B4-BE49-F238E27FC236}">
                <a16:creationId xmlns:a16="http://schemas.microsoft.com/office/drawing/2014/main" id="{A90803CB-3B16-4C17-B397-2EBFE0122289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3902276" y="2808840"/>
            <a:ext cx="1486893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25" name="Text Placeholder 4">
            <a:extLst>
              <a:ext uri="{FF2B5EF4-FFF2-40B4-BE49-F238E27FC236}">
                <a16:creationId xmlns:a16="http://schemas.microsoft.com/office/drawing/2014/main" id="{F5020A90-AEEC-43C3-8189-C435C6F20863}"/>
              </a:ext>
            </a:extLst>
          </p:cNvPr>
          <p:cNvSpPr>
            <a:spLocks noGrp="1"/>
          </p:cNvSpPr>
          <p:nvPr userDrawn="1">
            <p:ph type="body" sz="quarter" idx="21" hasCustomPrompt="1"/>
          </p:nvPr>
        </p:nvSpPr>
        <p:spPr>
          <a:xfrm>
            <a:off x="5543239" y="2808840"/>
            <a:ext cx="1486890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26" name="Text Placeholder 4">
            <a:extLst>
              <a:ext uri="{FF2B5EF4-FFF2-40B4-BE49-F238E27FC236}">
                <a16:creationId xmlns:a16="http://schemas.microsoft.com/office/drawing/2014/main" id="{7C84ECDF-0B3D-4207-8B85-2E113B51DF16}"/>
              </a:ext>
            </a:extLst>
          </p:cNvPr>
          <p:cNvSpPr>
            <a:spLocks noGrp="1"/>
          </p:cNvSpPr>
          <p:nvPr userDrawn="1">
            <p:ph type="body" sz="quarter" idx="22" hasCustomPrompt="1"/>
          </p:nvPr>
        </p:nvSpPr>
        <p:spPr>
          <a:xfrm>
            <a:off x="7184208" y="2808840"/>
            <a:ext cx="1486886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27" name="Text Placeholder 4">
            <a:extLst>
              <a:ext uri="{FF2B5EF4-FFF2-40B4-BE49-F238E27FC236}">
                <a16:creationId xmlns:a16="http://schemas.microsoft.com/office/drawing/2014/main" id="{8C7AD0A4-7FB9-4FB4-BD49-1FEA134C9ACB}"/>
              </a:ext>
            </a:extLst>
          </p:cNvPr>
          <p:cNvSpPr>
            <a:spLocks noGrp="1"/>
          </p:cNvSpPr>
          <p:nvPr userDrawn="1">
            <p:ph type="body" sz="quarter" idx="23" hasCustomPrompt="1"/>
          </p:nvPr>
        </p:nvSpPr>
        <p:spPr>
          <a:xfrm>
            <a:off x="620111" y="3474074"/>
            <a:ext cx="1486906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28" name="Text Placeholder 4">
            <a:extLst>
              <a:ext uri="{FF2B5EF4-FFF2-40B4-BE49-F238E27FC236}">
                <a16:creationId xmlns:a16="http://schemas.microsoft.com/office/drawing/2014/main" id="{6D7D87B1-55BF-4250-B62F-3E618222510D}"/>
              </a:ext>
            </a:extLst>
          </p:cNvPr>
          <p:cNvSpPr>
            <a:spLocks noGrp="1"/>
          </p:cNvSpPr>
          <p:nvPr userDrawn="1">
            <p:ph type="body" sz="quarter" idx="24" hasCustomPrompt="1"/>
          </p:nvPr>
        </p:nvSpPr>
        <p:spPr>
          <a:xfrm>
            <a:off x="2261310" y="3474074"/>
            <a:ext cx="1486899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29" name="Text Placeholder 4">
            <a:extLst>
              <a:ext uri="{FF2B5EF4-FFF2-40B4-BE49-F238E27FC236}">
                <a16:creationId xmlns:a16="http://schemas.microsoft.com/office/drawing/2014/main" id="{3318A636-5F0E-44C9-BBC8-9E121EA3D036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3902276" y="3474074"/>
            <a:ext cx="1486893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30" name="Text Placeholder 4">
            <a:extLst>
              <a:ext uri="{FF2B5EF4-FFF2-40B4-BE49-F238E27FC236}">
                <a16:creationId xmlns:a16="http://schemas.microsoft.com/office/drawing/2014/main" id="{0B6D3D35-0E3E-4609-B6A4-BA60A0A72D6B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5543239" y="3474074"/>
            <a:ext cx="1486890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31" name="Text Placeholder 4">
            <a:extLst>
              <a:ext uri="{FF2B5EF4-FFF2-40B4-BE49-F238E27FC236}">
                <a16:creationId xmlns:a16="http://schemas.microsoft.com/office/drawing/2014/main" id="{CED49655-900F-4D16-BEC6-59EA2A832344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7184208" y="3474074"/>
            <a:ext cx="1486886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554C54D2-77BE-49A4-B394-0EA9B7C08AF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20111" y="4205601"/>
            <a:ext cx="1486906" cy="923675"/>
          </a:xfrm>
          <a:prstGeom prst="rect">
            <a:avLst/>
          </a:prstGeom>
        </p:spPr>
        <p:txBody>
          <a:bodyPr lIns="0" rIns="0"/>
          <a:lstStyle>
            <a:lvl1pPr marL="112713" indent="-112713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None/>
              <a:defRPr lang="en-US" sz="1000" dirty="0"/>
            </a:lvl1pPr>
            <a:lvl2pPr>
              <a:buNone/>
              <a:defRPr/>
            </a:lvl2pPr>
            <a:lvl3pPr>
              <a:buNone/>
              <a:defRPr/>
            </a:lvl3pPr>
          </a:lstStyle>
          <a:p>
            <a:pPr marL="171442" lvl="0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n-US" dirty="0"/>
              <a:t>Optional bio bullets</a:t>
            </a:r>
          </a:p>
          <a:p>
            <a:pPr marL="171442" lvl="0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43" name="Text Placeholder 20">
            <a:extLst>
              <a:ext uri="{FF2B5EF4-FFF2-40B4-BE49-F238E27FC236}">
                <a16:creationId xmlns:a16="http://schemas.microsoft.com/office/drawing/2014/main" id="{4C2D4130-A268-4694-8A6F-6243A1EE06F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261306" y="4205601"/>
            <a:ext cx="1486906" cy="923675"/>
          </a:xfrm>
          <a:prstGeom prst="rect">
            <a:avLst/>
          </a:prstGeom>
        </p:spPr>
        <p:txBody>
          <a:bodyPr lIns="0" rIns="0"/>
          <a:lstStyle>
            <a:lvl1pPr marL="171442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1000"/>
            </a:lvl1pPr>
          </a:lstStyle>
          <a:p>
            <a:pPr lvl="0"/>
            <a:r>
              <a:rPr lang="en-US" dirty="0"/>
              <a:t>Optional bio bullets</a:t>
            </a:r>
          </a:p>
        </p:txBody>
      </p:sp>
      <p:sp>
        <p:nvSpPr>
          <p:cNvPr id="44" name="Text Placeholder 20">
            <a:extLst>
              <a:ext uri="{FF2B5EF4-FFF2-40B4-BE49-F238E27FC236}">
                <a16:creationId xmlns:a16="http://schemas.microsoft.com/office/drawing/2014/main" id="{70F7D304-05AF-4C28-A2DC-38CBB0B8742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902273" y="4205601"/>
            <a:ext cx="1486906" cy="923675"/>
          </a:xfrm>
          <a:prstGeom prst="rect">
            <a:avLst/>
          </a:prstGeom>
        </p:spPr>
        <p:txBody>
          <a:bodyPr lIns="0" rIns="0"/>
          <a:lstStyle>
            <a:lvl1pPr marL="171442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1000"/>
            </a:lvl1pPr>
          </a:lstStyle>
          <a:p>
            <a:pPr lvl="0"/>
            <a:r>
              <a:rPr lang="en-US" dirty="0"/>
              <a:t>Optional bio bullets</a:t>
            </a:r>
          </a:p>
        </p:txBody>
      </p:sp>
      <p:sp>
        <p:nvSpPr>
          <p:cNvPr id="45" name="Text Placeholder 20">
            <a:extLst>
              <a:ext uri="{FF2B5EF4-FFF2-40B4-BE49-F238E27FC236}">
                <a16:creationId xmlns:a16="http://schemas.microsoft.com/office/drawing/2014/main" id="{14E82BD8-3A7E-4634-BD05-0449F0139FC0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543240" y="4205601"/>
            <a:ext cx="1486906" cy="923675"/>
          </a:xfrm>
          <a:prstGeom prst="rect">
            <a:avLst/>
          </a:prstGeom>
        </p:spPr>
        <p:txBody>
          <a:bodyPr lIns="0" rIns="0"/>
          <a:lstStyle>
            <a:lvl1pPr marL="171442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1000"/>
            </a:lvl1pPr>
          </a:lstStyle>
          <a:p>
            <a:pPr lvl="0"/>
            <a:r>
              <a:rPr lang="en-US" dirty="0"/>
              <a:t>Optional bio bullets</a:t>
            </a:r>
          </a:p>
        </p:txBody>
      </p:sp>
      <p:sp>
        <p:nvSpPr>
          <p:cNvPr id="46" name="Text Placeholder 20">
            <a:extLst>
              <a:ext uri="{FF2B5EF4-FFF2-40B4-BE49-F238E27FC236}">
                <a16:creationId xmlns:a16="http://schemas.microsoft.com/office/drawing/2014/main" id="{562A7537-F660-4CC6-9B00-F7EBACDEF68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184207" y="4205601"/>
            <a:ext cx="1486906" cy="923675"/>
          </a:xfrm>
          <a:prstGeom prst="rect">
            <a:avLst/>
          </a:prstGeom>
        </p:spPr>
        <p:txBody>
          <a:bodyPr lIns="0" rIns="0"/>
          <a:lstStyle>
            <a:lvl1pPr marL="171442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1000"/>
            </a:lvl1pPr>
          </a:lstStyle>
          <a:p>
            <a:pPr lvl="0"/>
            <a:r>
              <a:rPr lang="en-US" dirty="0"/>
              <a:t>Optional bio bullets</a:t>
            </a:r>
          </a:p>
        </p:txBody>
      </p:sp>
      <p:sp>
        <p:nvSpPr>
          <p:cNvPr id="34" name="Slide Number Placeholder 5">
            <a:extLst>
              <a:ext uri="{FF2B5EF4-FFF2-40B4-BE49-F238E27FC236}">
                <a16:creationId xmlns:a16="http://schemas.microsoft.com/office/drawing/2014/main" id="{91630D12-FBD6-4B43-B156-381B154A56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6174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6" userDrawn="1">
          <p15:clr>
            <a:srgbClr val="FBAE40"/>
          </p15:clr>
        </p15:guide>
        <p15:guide id="2" orient="horz" pos="360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Bio Slide (Fou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18C1AFD-31CF-47CB-8845-7CF8EE206A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90C59251-764B-4548-88D9-816B51ACA215}"/>
              </a:ext>
            </a:extLst>
          </p:cNvPr>
          <p:cNvSpPr/>
          <p:nvPr userDrawn="1"/>
        </p:nvSpPr>
        <p:spPr>
          <a:xfrm>
            <a:off x="5792489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50829C4-5900-440F-9F45-EB009303CFDF}"/>
              </a:ext>
            </a:extLst>
          </p:cNvPr>
          <p:cNvSpPr/>
          <p:nvPr userDrawn="1"/>
        </p:nvSpPr>
        <p:spPr>
          <a:xfrm>
            <a:off x="4041268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96246CB-32E0-43F6-9303-2C8FC092009C}"/>
              </a:ext>
            </a:extLst>
          </p:cNvPr>
          <p:cNvSpPr/>
          <p:nvPr userDrawn="1"/>
        </p:nvSpPr>
        <p:spPr>
          <a:xfrm>
            <a:off x="2290047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FDDDB756-6C82-4BCB-A6B5-BA9F25CA0273}"/>
              </a:ext>
            </a:extLst>
          </p:cNvPr>
          <p:cNvSpPr/>
          <p:nvPr userDrawn="1"/>
        </p:nvSpPr>
        <p:spPr>
          <a:xfrm>
            <a:off x="538826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7" name="Picture Placeholder 2">
            <a:extLst>
              <a:ext uri="{FF2B5EF4-FFF2-40B4-BE49-F238E27FC236}">
                <a16:creationId xmlns:a16="http://schemas.microsoft.com/office/drawing/2014/main" id="{37EBF37B-F3EC-49B2-AB40-1C7A9735775D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803122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48" name="Text Placeholder 4">
            <a:extLst>
              <a:ext uri="{FF2B5EF4-FFF2-40B4-BE49-F238E27FC236}">
                <a16:creationId xmlns:a16="http://schemas.microsoft.com/office/drawing/2014/main" id="{DC267C85-F47D-408F-8A79-33191BE0233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5081" y="2808840"/>
            <a:ext cx="1574717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CD62984E-4087-4025-8DDF-BBD1F5E3D1DE}"/>
              </a:ext>
            </a:extLst>
          </p:cNvPr>
          <p:cNvCxnSpPr>
            <a:cxnSpLocks/>
          </p:cNvCxnSpPr>
          <p:nvPr userDrawn="1"/>
        </p:nvCxnSpPr>
        <p:spPr>
          <a:xfrm flipH="1">
            <a:off x="538204" y="2796747"/>
            <a:ext cx="7029659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4">
            <a:extLst>
              <a:ext uri="{FF2B5EF4-FFF2-40B4-BE49-F238E27FC236}">
                <a16:creationId xmlns:a16="http://schemas.microsoft.com/office/drawing/2014/main" id="{000061DA-2A21-416A-B39F-DD1D9932E3E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386303" y="2808840"/>
            <a:ext cx="1574710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56" name="Text Placeholder 4">
            <a:extLst>
              <a:ext uri="{FF2B5EF4-FFF2-40B4-BE49-F238E27FC236}">
                <a16:creationId xmlns:a16="http://schemas.microsoft.com/office/drawing/2014/main" id="{70AACB4B-4EA2-4A85-8846-C17FA96DA72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137524" y="2808840"/>
            <a:ext cx="1574703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57" name="Text Placeholder 4">
            <a:extLst>
              <a:ext uri="{FF2B5EF4-FFF2-40B4-BE49-F238E27FC236}">
                <a16:creationId xmlns:a16="http://schemas.microsoft.com/office/drawing/2014/main" id="{9A56E110-DA4D-4D6C-8B8F-4FDB9A62887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888745" y="2808840"/>
            <a:ext cx="1574700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58" name="Text Placeholder 4">
            <a:extLst>
              <a:ext uri="{FF2B5EF4-FFF2-40B4-BE49-F238E27FC236}">
                <a16:creationId xmlns:a16="http://schemas.microsoft.com/office/drawing/2014/main" id="{044EEE50-F57A-4D75-BFA4-86B19FA5FDB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35081" y="3474074"/>
            <a:ext cx="1574717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59" name="Text Placeholder 4">
            <a:extLst>
              <a:ext uri="{FF2B5EF4-FFF2-40B4-BE49-F238E27FC236}">
                <a16:creationId xmlns:a16="http://schemas.microsoft.com/office/drawing/2014/main" id="{0B7F89D1-FADD-4DDC-BF60-181CB86D183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386303" y="3474074"/>
            <a:ext cx="1574710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60" name="Text Placeholder 4">
            <a:extLst>
              <a:ext uri="{FF2B5EF4-FFF2-40B4-BE49-F238E27FC236}">
                <a16:creationId xmlns:a16="http://schemas.microsoft.com/office/drawing/2014/main" id="{EB699676-4076-4D8F-8F0A-CF9050336E5A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137524" y="3474074"/>
            <a:ext cx="1574703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61" name="Text Placeholder 4">
            <a:extLst>
              <a:ext uri="{FF2B5EF4-FFF2-40B4-BE49-F238E27FC236}">
                <a16:creationId xmlns:a16="http://schemas.microsoft.com/office/drawing/2014/main" id="{F47EE1E7-5A1C-4B2E-AEFA-3419C75A2F0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888745" y="3474074"/>
            <a:ext cx="1574700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62" name="Text Placeholder 20">
            <a:extLst>
              <a:ext uri="{FF2B5EF4-FFF2-40B4-BE49-F238E27FC236}">
                <a16:creationId xmlns:a16="http://schemas.microsoft.com/office/drawing/2014/main" id="{6873C581-5EB8-4151-89E0-B22F22FF0879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35081" y="4205601"/>
            <a:ext cx="1574717" cy="923675"/>
          </a:xfrm>
          <a:prstGeom prst="rect">
            <a:avLst/>
          </a:prstGeom>
        </p:spPr>
        <p:txBody>
          <a:bodyPr lIns="0" rIns="0"/>
          <a:lstStyle>
            <a:lvl1pPr marL="169863" indent="-169863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lang="en-US" sz="1000" dirty="0"/>
            </a:lvl1pPr>
          </a:lstStyle>
          <a:p>
            <a:pPr marL="171442" lvl="0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n-US" dirty="0"/>
              <a:t>Optional bio bullets</a:t>
            </a:r>
          </a:p>
        </p:txBody>
      </p:sp>
      <p:sp>
        <p:nvSpPr>
          <p:cNvPr id="63" name="Text Placeholder 20">
            <a:extLst>
              <a:ext uri="{FF2B5EF4-FFF2-40B4-BE49-F238E27FC236}">
                <a16:creationId xmlns:a16="http://schemas.microsoft.com/office/drawing/2014/main" id="{67A06848-EC27-473A-B41D-6CAFF3EB0FD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386302" y="4205601"/>
            <a:ext cx="1574717" cy="923675"/>
          </a:xfrm>
          <a:prstGeom prst="rect">
            <a:avLst/>
          </a:prstGeom>
        </p:spPr>
        <p:txBody>
          <a:bodyPr lIns="0" rIns="0"/>
          <a:lstStyle>
            <a:lvl1pPr marL="171442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1000"/>
            </a:lvl1pPr>
          </a:lstStyle>
          <a:p>
            <a:pPr lvl="0"/>
            <a:r>
              <a:rPr lang="en-US" dirty="0"/>
              <a:t>Optional bio bullets</a:t>
            </a:r>
          </a:p>
        </p:txBody>
      </p:sp>
      <p:sp>
        <p:nvSpPr>
          <p:cNvPr id="64" name="Text Placeholder 20">
            <a:extLst>
              <a:ext uri="{FF2B5EF4-FFF2-40B4-BE49-F238E27FC236}">
                <a16:creationId xmlns:a16="http://schemas.microsoft.com/office/drawing/2014/main" id="{C0539921-E47C-4044-844E-1EFF2493DBEF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137523" y="4205601"/>
            <a:ext cx="1574717" cy="923675"/>
          </a:xfrm>
          <a:prstGeom prst="rect">
            <a:avLst/>
          </a:prstGeom>
        </p:spPr>
        <p:txBody>
          <a:bodyPr lIns="0" rIns="0"/>
          <a:lstStyle>
            <a:lvl1pPr marL="171442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1000"/>
            </a:lvl1pPr>
          </a:lstStyle>
          <a:p>
            <a:pPr lvl="0"/>
            <a:r>
              <a:rPr lang="en-US" dirty="0"/>
              <a:t>Optional bio bullets</a:t>
            </a:r>
          </a:p>
        </p:txBody>
      </p:sp>
      <p:sp>
        <p:nvSpPr>
          <p:cNvPr id="65" name="Text Placeholder 20">
            <a:extLst>
              <a:ext uri="{FF2B5EF4-FFF2-40B4-BE49-F238E27FC236}">
                <a16:creationId xmlns:a16="http://schemas.microsoft.com/office/drawing/2014/main" id="{F1BBE996-F1ED-417A-B079-DF07EA15A98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888744" y="4205601"/>
            <a:ext cx="1574717" cy="923675"/>
          </a:xfrm>
          <a:prstGeom prst="rect">
            <a:avLst/>
          </a:prstGeom>
        </p:spPr>
        <p:txBody>
          <a:bodyPr lIns="0" rIns="0"/>
          <a:lstStyle>
            <a:lvl1pPr marL="171442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1000"/>
            </a:lvl1pPr>
          </a:lstStyle>
          <a:p>
            <a:pPr lvl="0"/>
            <a:r>
              <a:rPr lang="en-US" dirty="0"/>
              <a:t>Optional bio bullets</a:t>
            </a: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7F535DE9-DA52-4556-9A84-A0663CB61E5C}"/>
              </a:ext>
            </a:extLst>
          </p:cNvPr>
          <p:cNvCxnSpPr>
            <a:cxnSpLocks/>
          </p:cNvCxnSpPr>
          <p:nvPr userDrawn="1"/>
        </p:nvCxnSpPr>
        <p:spPr>
          <a:xfrm>
            <a:off x="538826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8578CE28-F317-4A14-B851-60029FF7F4DE}"/>
              </a:ext>
            </a:extLst>
          </p:cNvPr>
          <p:cNvCxnSpPr>
            <a:cxnSpLocks/>
          </p:cNvCxnSpPr>
          <p:nvPr userDrawn="1"/>
        </p:nvCxnSpPr>
        <p:spPr>
          <a:xfrm>
            <a:off x="2290047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B96A3BA6-D15E-457E-A316-56879DB548FA}"/>
              </a:ext>
            </a:extLst>
          </p:cNvPr>
          <p:cNvCxnSpPr>
            <a:cxnSpLocks/>
          </p:cNvCxnSpPr>
          <p:nvPr userDrawn="1"/>
        </p:nvCxnSpPr>
        <p:spPr>
          <a:xfrm>
            <a:off x="4041268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88C0A473-257E-4065-907A-29B59B4EE15A}"/>
              </a:ext>
            </a:extLst>
          </p:cNvPr>
          <p:cNvCxnSpPr>
            <a:cxnSpLocks/>
          </p:cNvCxnSpPr>
          <p:nvPr userDrawn="1"/>
        </p:nvCxnSpPr>
        <p:spPr>
          <a:xfrm>
            <a:off x="5792489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Picture Placeholder 2">
            <a:extLst>
              <a:ext uri="{FF2B5EF4-FFF2-40B4-BE49-F238E27FC236}">
                <a16:creationId xmlns:a16="http://schemas.microsoft.com/office/drawing/2014/main" id="{FB08E9DA-6AE6-4DEE-ACD0-757C95AE2A2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52257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72" name="Picture Placeholder 2">
            <a:extLst>
              <a:ext uri="{FF2B5EF4-FFF2-40B4-BE49-F238E27FC236}">
                <a16:creationId xmlns:a16="http://schemas.microsoft.com/office/drawing/2014/main" id="{A787D92C-F298-49B0-9EE2-75F31C37639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303478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73" name="Picture Placeholder 2">
            <a:extLst>
              <a:ext uri="{FF2B5EF4-FFF2-40B4-BE49-F238E27FC236}">
                <a16:creationId xmlns:a16="http://schemas.microsoft.com/office/drawing/2014/main" id="{02776928-3100-42AE-867B-9902089BFB1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054699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28" name="Slide Number Placeholder 5">
            <a:extLst>
              <a:ext uri="{FF2B5EF4-FFF2-40B4-BE49-F238E27FC236}">
                <a16:creationId xmlns:a16="http://schemas.microsoft.com/office/drawing/2014/main" id="{9B6F6EEE-B5E6-4EE0-82A1-4D511A352C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22054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6" userDrawn="1">
          <p15:clr>
            <a:srgbClr val="FBAE40"/>
          </p15:clr>
        </p15:guide>
        <p15:guide id="2" orient="horz" pos="360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Bio Slide (Thre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18C1AFD-31CF-47CB-8845-7CF8EE206A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B869D62-8C9B-4F47-BE1E-542A17E70A67}"/>
              </a:ext>
            </a:extLst>
          </p:cNvPr>
          <p:cNvSpPr/>
          <p:nvPr userDrawn="1"/>
        </p:nvSpPr>
        <p:spPr>
          <a:xfrm>
            <a:off x="4041268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7504446-02E3-4617-8CC3-2F35BC48483F}"/>
              </a:ext>
            </a:extLst>
          </p:cNvPr>
          <p:cNvSpPr/>
          <p:nvPr userDrawn="1"/>
        </p:nvSpPr>
        <p:spPr>
          <a:xfrm>
            <a:off x="2290047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ABA5786-50BB-4F00-9267-92B8178E0CFB}"/>
              </a:ext>
            </a:extLst>
          </p:cNvPr>
          <p:cNvSpPr/>
          <p:nvPr userDrawn="1"/>
        </p:nvSpPr>
        <p:spPr>
          <a:xfrm>
            <a:off x="538826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4" name="Picture Placeholder 2">
            <a:extLst>
              <a:ext uri="{FF2B5EF4-FFF2-40B4-BE49-F238E27FC236}">
                <a16:creationId xmlns:a16="http://schemas.microsoft.com/office/drawing/2014/main" id="{43D9B22C-F5AF-4F1C-9E3B-9F72256E8B5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52257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35" name="Picture Placeholder 2">
            <a:extLst>
              <a:ext uri="{FF2B5EF4-FFF2-40B4-BE49-F238E27FC236}">
                <a16:creationId xmlns:a16="http://schemas.microsoft.com/office/drawing/2014/main" id="{7A31C0B0-7759-41BB-A2C5-D7B4A95000E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303478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36" name="Picture Placeholder 2">
            <a:extLst>
              <a:ext uri="{FF2B5EF4-FFF2-40B4-BE49-F238E27FC236}">
                <a16:creationId xmlns:a16="http://schemas.microsoft.com/office/drawing/2014/main" id="{1C4EE076-BC4D-4195-9986-58695F05E7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054699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40" name="Text Placeholder 4">
            <a:extLst>
              <a:ext uri="{FF2B5EF4-FFF2-40B4-BE49-F238E27FC236}">
                <a16:creationId xmlns:a16="http://schemas.microsoft.com/office/drawing/2014/main" id="{02D4147E-BEC9-4A85-BCAC-454F002DC0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5081" y="2808840"/>
            <a:ext cx="1574717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FCAC554E-3CF8-4ACF-9789-F5A3A99F69C0}"/>
              </a:ext>
            </a:extLst>
          </p:cNvPr>
          <p:cNvCxnSpPr>
            <a:cxnSpLocks/>
          </p:cNvCxnSpPr>
          <p:nvPr userDrawn="1"/>
        </p:nvCxnSpPr>
        <p:spPr>
          <a:xfrm flipH="1">
            <a:off x="538205" y="2796747"/>
            <a:ext cx="5254284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 Placeholder 4">
            <a:extLst>
              <a:ext uri="{FF2B5EF4-FFF2-40B4-BE49-F238E27FC236}">
                <a16:creationId xmlns:a16="http://schemas.microsoft.com/office/drawing/2014/main" id="{65E30E46-01DC-457E-8BFD-7D2153D17EE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386303" y="2808840"/>
            <a:ext cx="1574710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43" name="Text Placeholder 4">
            <a:extLst>
              <a:ext uri="{FF2B5EF4-FFF2-40B4-BE49-F238E27FC236}">
                <a16:creationId xmlns:a16="http://schemas.microsoft.com/office/drawing/2014/main" id="{920F3D92-11B7-4694-9F9B-6B6E8D025BD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137524" y="2808840"/>
            <a:ext cx="1574703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44" name="Text Placeholder 4">
            <a:extLst>
              <a:ext uri="{FF2B5EF4-FFF2-40B4-BE49-F238E27FC236}">
                <a16:creationId xmlns:a16="http://schemas.microsoft.com/office/drawing/2014/main" id="{CCE543E0-555E-4A7C-9E30-B42C70E6174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35081" y="3474074"/>
            <a:ext cx="1574717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45" name="Text Placeholder 4">
            <a:extLst>
              <a:ext uri="{FF2B5EF4-FFF2-40B4-BE49-F238E27FC236}">
                <a16:creationId xmlns:a16="http://schemas.microsoft.com/office/drawing/2014/main" id="{FB1C14CE-A75B-4D0C-81DF-78190F45A18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386303" y="3474074"/>
            <a:ext cx="1574710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46" name="Text Placeholder 4">
            <a:extLst>
              <a:ext uri="{FF2B5EF4-FFF2-40B4-BE49-F238E27FC236}">
                <a16:creationId xmlns:a16="http://schemas.microsoft.com/office/drawing/2014/main" id="{1FD9BF7A-C66C-4546-853C-B3C7D7A7741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137524" y="3474074"/>
            <a:ext cx="1574703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47" name="Text Placeholder 20">
            <a:extLst>
              <a:ext uri="{FF2B5EF4-FFF2-40B4-BE49-F238E27FC236}">
                <a16:creationId xmlns:a16="http://schemas.microsoft.com/office/drawing/2014/main" id="{7FDC1FF0-3E84-4AF4-B324-162976C929D1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35081" y="4205601"/>
            <a:ext cx="1574717" cy="923675"/>
          </a:xfrm>
          <a:prstGeom prst="rect">
            <a:avLst/>
          </a:prstGeom>
        </p:spPr>
        <p:txBody>
          <a:bodyPr lIns="0" rIns="0"/>
          <a:lstStyle>
            <a:lvl1pPr marL="169863" indent="-169863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lang="en-US" sz="1000" dirty="0"/>
            </a:lvl1pPr>
          </a:lstStyle>
          <a:p>
            <a:pPr marL="171442" lvl="0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n-US" dirty="0"/>
              <a:t>Optional bio bullets</a:t>
            </a:r>
          </a:p>
        </p:txBody>
      </p:sp>
      <p:sp>
        <p:nvSpPr>
          <p:cNvPr id="48" name="Text Placeholder 20">
            <a:extLst>
              <a:ext uri="{FF2B5EF4-FFF2-40B4-BE49-F238E27FC236}">
                <a16:creationId xmlns:a16="http://schemas.microsoft.com/office/drawing/2014/main" id="{D9D86167-87D1-470C-9A29-D9DCCBDBE99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386302" y="4205601"/>
            <a:ext cx="1574717" cy="923675"/>
          </a:xfrm>
          <a:prstGeom prst="rect">
            <a:avLst/>
          </a:prstGeom>
        </p:spPr>
        <p:txBody>
          <a:bodyPr lIns="0" rIns="0"/>
          <a:lstStyle>
            <a:lvl1pPr marL="171442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1000"/>
            </a:lvl1pPr>
          </a:lstStyle>
          <a:p>
            <a:pPr lvl="0"/>
            <a:r>
              <a:rPr lang="en-US" dirty="0"/>
              <a:t>Optional bio bullets</a:t>
            </a:r>
          </a:p>
        </p:txBody>
      </p:sp>
      <p:sp>
        <p:nvSpPr>
          <p:cNvPr id="49" name="Text Placeholder 20">
            <a:extLst>
              <a:ext uri="{FF2B5EF4-FFF2-40B4-BE49-F238E27FC236}">
                <a16:creationId xmlns:a16="http://schemas.microsoft.com/office/drawing/2014/main" id="{6148F9A7-B192-409E-8D8D-514F8C465138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137523" y="4205601"/>
            <a:ext cx="1574717" cy="923675"/>
          </a:xfrm>
          <a:prstGeom prst="rect">
            <a:avLst/>
          </a:prstGeom>
        </p:spPr>
        <p:txBody>
          <a:bodyPr lIns="0" rIns="0"/>
          <a:lstStyle>
            <a:lvl1pPr marL="171442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1000"/>
            </a:lvl1pPr>
          </a:lstStyle>
          <a:p>
            <a:pPr lvl="0"/>
            <a:r>
              <a:rPr lang="en-US" dirty="0"/>
              <a:t>Optional bio bullets</a:t>
            </a: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F143F506-18F8-4D84-803F-A9B57249B9E6}"/>
              </a:ext>
            </a:extLst>
          </p:cNvPr>
          <p:cNvCxnSpPr>
            <a:cxnSpLocks/>
          </p:cNvCxnSpPr>
          <p:nvPr userDrawn="1"/>
        </p:nvCxnSpPr>
        <p:spPr>
          <a:xfrm>
            <a:off x="538826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5A0F4C15-A113-46D9-A998-085063C958FA}"/>
              </a:ext>
            </a:extLst>
          </p:cNvPr>
          <p:cNvCxnSpPr>
            <a:cxnSpLocks/>
          </p:cNvCxnSpPr>
          <p:nvPr userDrawn="1"/>
        </p:nvCxnSpPr>
        <p:spPr>
          <a:xfrm>
            <a:off x="2290047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B90B1DFE-9178-48C1-9A1B-5692C1C59B3D}"/>
              </a:ext>
            </a:extLst>
          </p:cNvPr>
          <p:cNvCxnSpPr>
            <a:cxnSpLocks/>
          </p:cNvCxnSpPr>
          <p:nvPr userDrawn="1"/>
        </p:nvCxnSpPr>
        <p:spPr>
          <a:xfrm>
            <a:off x="4041268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Slide Number Placeholder 5">
            <a:extLst>
              <a:ext uri="{FF2B5EF4-FFF2-40B4-BE49-F238E27FC236}">
                <a16:creationId xmlns:a16="http://schemas.microsoft.com/office/drawing/2014/main" id="{43589AB0-2244-4DAA-AF3B-628A69D18B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764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6" userDrawn="1">
          <p15:clr>
            <a:srgbClr val="FBAE40"/>
          </p15:clr>
        </p15:guide>
        <p15:guide id="2" orient="horz" pos="360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Bio Slide (Tw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18C1AFD-31CF-47CB-8845-7CF8EE206A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F55432A-0EF7-4109-AFE4-03E701A3B8AB}"/>
              </a:ext>
            </a:extLst>
          </p:cNvPr>
          <p:cNvSpPr/>
          <p:nvPr userDrawn="1"/>
        </p:nvSpPr>
        <p:spPr>
          <a:xfrm>
            <a:off x="2290047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5A0E176-1533-4832-9C21-85A7978FEFC6}"/>
              </a:ext>
            </a:extLst>
          </p:cNvPr>
          <p:cNvSpPr/>
          <p:nvPr userDrawn="1"/>
        </p:nvSpPr>
        <p:spPr>
          <a:xfrm>
            <a:off x="538826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2" name="Picture Placeholder 2">
            <a:extLst>
              <a:ext uri="{FF2B5EF4-FFF2-40B4-BE49-F238E27FC236}">
                <a16:creationId xmlns:a16="http://schemas.microsoft.com/office/drawing/2014/main" id="{890FC412-B27D-4F61-9DA4-61750994332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49459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24" name="Picture Placeholder 2">
            <a:extLst>
              <a:ext uri="{FF2B5EF4-FFF2-40B4-BE49-F238E27FC236}">
                <a16:creationId xmlns:a16="http://schemas.microsoft.com/office/drawing/2014/main" id="{1320405E-4867-4C01-8A3B-7E3A9FA32A2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300680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26" name="Text Placeholder 4">
            <a:extLst>
              <a:ext uri="{FF2B5EF4-FFF2-40B4-BE49-F238E27FC236}">
                <a16:creationId xmlns:a16="http://schemas.microsoft.com/office/drawing/2014/main" id="{BECE2461-5DD2-4000-A57D-901D158F82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5081" y="2808840"/>
            <a:ext cx="1574717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73B059F-D541-4113-B0FD-DECA0C387873}"/>
              </a:ext>
            </a:extLst>
          </p:cNvPr>
          <p:cNvCxnSpPr>
            <a:cxnSpLocks/>
          </p:cNvCxnSpPr>
          <p:nvPr userDrawn="1"/>
        </p:nvCxnSpPr>
        <p:spPr>
          <a:xfrm flipH="1">
            <a:off x="538205" y="2796747"/>
            <a:ext cx="3503063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 Placeholder 4">
            <a:extLst>
              <a:ext uri="{FF2B5EF4-FFF2-40B4-BE49-F238E27FC236}">
                <a16:creationId xmlns:a16="http://schemas.microsoft.com/office/drawing/2014/main" id="{C2461D31-257A-4475-AFB5-EC205224813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386303" y="2808840"/>
            <a:ext cx="1574710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33" name="Text Placeholder 4">
            <a:extLst>
              <a:ext uri="{FF2B5EF4-FFF2-40B4-BE49-F238E27FC236}">
                <a16:creationId xmlns:a16="http://schemas.microsoft.com/office/drawing/2014/main" id="{229A6765-2452-47A7-80B1-219A5E214AB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35081" y="3474074"/>
            <a:ext cx="1574717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34" name="Text Placeholder 4">
            <a:extLst>
              <a:ext uri="{FF2B5EF4-FFF2-40B4-BE49-F238E27FC236}">
                <a16:creationId xmlns:a16="http://schemas.microsoft.com/office/drawing/2014/main" id="{8E0AB945-D478-4F4B-9FCB-EE7589A7389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386303" y="3474074"/>
            <a:ext cx="1574710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36" name="Text Placeholder 20">
            <a:extLst>
              <a:ext uri="{FF2B5EF4-FFF2-40B4-BE49-F238E27FC236}">
                <a16:creationId xmlns:a16="http://schemas.microsoft.com/office/drawing/2014/main" id="{34573350-1A3E-40CF-BECA-5D71728A4D39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35081" y="4205601"/>
            <a:ext cx="1574717" cy="923675"/>
          </a:xfrm>
          <a:prstGeom prst="rect">
            <a:avLst/>
          </a:prstGeom>
        </p:spPr>
        <p:txBody>
          <a:bodyPr lIns="0" rIns="0"/>
          <a:lstStyle>
            <a:lvl1pPr marL="169863" indent="-169863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lang="en-US" sz="1000" dirty="0"/>
            </a:lvl1pPr>
          </a:lstStyle>
          <a:p>
            <a:pPr marL="171442" lvl="0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n-US" dirty="0"/>
              <a:t>Optional bio bullets</a:t>
            </a:r>
          </a:p>
        </p:txBody>
      </p:sp>
      <p:sp>
        <p:nvSpPr>
          <p:cNvPr id="37" name="Text Placeholder 20">
            <a:extLst>
              <a:ext uri="{FF2B5EF4-FFF2-40B4-BE49-F238E27FC236}">
                <a16:creationId xmlns:a16="http://schemas.microsoft.com/office/drawing/2014/main" id="{DCBFFEC1-60FA-4537-997D-9E7513D459F6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386302" y="4205601"/>
            <a:ext cx="1574717" cy="923675"/>
          </a:xfrm>
          <a:prstGeom prst="rect">
            <a:avLst/>
          </a:prstGeom>
        </p:spPr>
        <p:txBody>
          <a:bodyPr lIns="0" rIns="0"/>
          <a:lstStyle>
            <a:lvl1pPr marL="171442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1000"/>
            </a:lvl1pPr>
          </a:lstStyle>
          <a:p>
            <a:pPr lvl="0"/>
            <a:r>
              <a:rPr lang="en-US" dirty="0"/>
              <a:t>Optional bio bullets</a:t>
            </a: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D566B8FB-1E20-46D3-919A-FD429ED75244}"/>
              </a:ext>
            </a:extLst>
          </p:cNvPr>
          <p:cNvCxnSpPr>
            <a:cxnSpLocks/>
          </p:cNvCxnSpPr>
          <p:nvPr userDrawn="1"/>
        </p:nvCxnSpPr>
        <p:spPr>
          <a:xfrm>
            <a:off x="538826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56208FB3-76DF-46D1-B41F-58A4C8393B11}"/>
              </a:ext>
            </a:extLst>
          </p:cNvPr>
          <p:cNvCxnSpPr>
            <a:cxnSpLocks/>
          </p:cNvCxnSpPr>
          <p:nvPr userDrawn="1"/>
        </p:nvCxnSpPr>
        <p:spPr>
          <a:xfrm>
            <a:off x="2290047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5F7666A0-1BEA-45F5-AB1F-C0A46D4494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9870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6" userDrawn="1">
          <p15:clr>
            <a:srgbClr val="FBAE40"/>
          </p15:clr>
        </p15:guide>
        <p15:guide id="2" orient="horz" pos="360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Bio Slide (On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18C1AFD-31CF-47CB-8845-7CF8EE206A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86F05A0-9823-433E-9B67-23CD76C0A5DE}"/>
              </a:ext>
            </a:extLst>
          </p:cNvPr>
          <p:cNvSpPr/>
          <p:nvPr userDrawn="1"/>
        </p:nvSpPr>
        <p:spPr>
          <a:xfrm>
            <a:off x="538826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40A6851D-7950-41C6-95A4-CC9544B7B18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49459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4864B32D-089A-4DF8-AD32-4FDA922377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5081" y="2808840"/>
            <a:ext cx="1574717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E2C0BF-E067-4663-9FFC-7BF08B57F697}"/>
              </a:ext>
            </a:extLst>
          </p:cNvPr>
          <p:cNvCxnSpPr>
            <a:cxnSpLocks/>
          </p:cNvCxnSpPr>
          <p:nvPr userDrawn="1"/>
        </p:nvCxnSpPr>
        <p:spPr>
          <a:xfrm flipH="1">
            <a:off x="538206" y="2796747"/>
            <a:ext cx="1751841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43245328-5BA4-4567-AD61-F7FA1ED2835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35081" y="3474074"/>
            <a:ext cx="1574717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22" name="Text Placeholder 20">
            <a:extLst>
              <a:ext uri="{FF2B5EF4-FFF2-40B4-BE49-F238E27FC236}">
                <a16:creationId xmlns:a16="http://schemas.microsoft.com/office/drawing/2014/main" id="{D1D3F24D-2390-4BC1-AC66-13BD1EF5F06C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35081" y="4205601"/>
            <a:ext cx="1574717" cy="923675"/>
          </a:xfrm>
          <a:prstGeom prst="rect">
            <a:avLst/>
          </a:prstGeom>
        </p:spPr>
        <p:txBody>
          <a:bodyPr lIns="0" rIns="0"/>
          <a:lstStyle>
            <a:lvl1pPr marL="169863" indent="-169863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lang="en-US" sz="1000" dirty="0"/>
            </a:lvl1pPr>
          </a:lstStyle>
          <a:p>
            <a:pPr marL="171442" lvl="0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n-US" dirty="0"/>
              <a:t>Optional bio bullets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1B34F719-9E4B-4947-83AA-EB9B5BDB0F75}"/>
              </a:ext>
            </a:extLst>
          </p:cNvPr>
          <p:cNvCxnSpPr>
            <a:cxnSpLocks/>
          </p:cNvCxnSpPr>
          <p:nvPr userDrawn="1"/>
        </p:nvCxnSpPr>
        <p:spPr>
          <a:xfrm>
            <a:off x="538826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7F465E7-23BC-487B-844D-18A30D994B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467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6" userDrawn="1">
          <p15:clr>
            <a:srgbClr val="FBAE40"/>
          </p15:clr>
        </p15:guide>
        <p15:guide id="2" orient="horz" pos="360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slideLayout" Target="../slideLayouts/slideLayout38.xml"/><Relationship Id="rId1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28.xml"/><Relationship Id="rId21" Type="http://schemas.openxmlformats.org/officeDocument/2006/relationships/slideLayout" Target="../slideLayouts/slideLayout46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17" Type="http://schemas.openxmlformats.org/officeDocument/2006/relationships/slideLayout" Target="../slideLayouts/slideLayout42.xml"/><Relationship Id="rId25" Type="http://schemas.openxmlformats.org/officeDocument/2006/relationships/image" Target="../media/image1.png"/><Relationship Id="rId2" Type="http://schemas.openxmlformats.org/officeDocument/2006/relationships/slideLayout" Target="../slideLayouts/slideLayout27.xml"/><Relationship Id="rId16" Type="http://schemas.openxmlformats.org/officeDocument/2006/relationships/slideLayout" Target="../slideLayouts/slideLayout41.xml"/><Relationship Id="rId20" Type="http://schemas.openxmlformats.org/officeDocument/2006/relationships/slideLayout" Target="../slideLayouts/slideLayout45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24" Type="http://schemas.openxmlformats.org/officeDocument/2006/relationships/theme" Target="../theme/theme2.xml"/><Relationship Id="rId5" Type="http://schemas.openxmlformats.org/officeDocument/2006/relationships/slideLayout" Target="../slideLayouts/slideLayout30.xml"/><Relationship Id="rId15" Type="http://schemas.openxmlformats.org/officeDocument/2006/relationships/slideLayout" Target="../slideLayouts/slideLayout40.xml"/><Relationship Id="rId23" Type="http://schemas.openxmlformats.org/officeDocument/2006/relationships/slideLayout" Target="../slideLayouts/slideLayout48.xml"/><Relationship Id="rId10" Type="http://schemas.openxmlformats.org/officeDocument/2006/relationships/slideLayout" Target="../slideLayouts/slideLayout35.xml"/><Relationship Id="rId19" Type="http://schemas.openxmlformats.org/officeDocument/2006/relationships/slideLayout" Target="../slideLayouts/slideLayout44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Relationship Id="rId14" Type="http://schemas.openxmlformats.org/officeDocument/2006/relationships/slideLayout" Target="../slideLayouts/slideLayout39.xml"/><Relationship Id="rId22" Type="http://schemas.openxmlformats.org/officeDocument/2006/relationships/slideLayout" Target="../slideLayouts/slideLayout4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">
            <a:extLst>
              <a:ext uri="{FF2B5EF4-FFF2-40B4-BE49-F238E27FC236}">
                <a16:creationId xmlns:a16="http://schemas.microsoft.com/office/drawing/2014/main" id="{C39C3E71-66DA-4C6B-BCB8-6379D8216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13648"/>
            <a:ext cx="8077200" cy="750622"/>
          </a:xfrm>
          <a:prstGeom prst="rect">
            <a:avLst/>
          </a:prstGeom>
        </p:spPr>
        <p:txBody>
          <a:bodyPr vert="horz" lIns="0" tIns="45720" rIns="0" bIns="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6230E2F-AD77-46EE-95C1-FFD9FCD09F87}"/>
              </a:ext>
            </a:extLst>
          </p:cNvPr>
          <p:cNvCxnSpPr>
            <a:cxnSpLocks/>
          </p:cNvCxnSpPr>
          <p:nvPr userDrawn="1"/>
        </p:nvCxnSpPr>
        <p:spPr>
          <a:xfrm>
            <a:off x="0" y="6392338"/>
            <a:ext cx="9144000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64627FB8-C900-4802-AC9C-8DF13EFC4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0426" y="6136096"/>
            <a:ext cx="583362" cy="512484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03190F-6E46-476B-A755-618BCC303C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696" r:id="rId2"/>
    <p:sldLayoutId id="2147483749" r:id="rId3"/>
    <p:sldLayoutId id="2147483711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35" r:id="rId10"/>
    <p:sldLayoutId id="2147483742" r:id="rId11"/>
    <p:sldLayoutId id="2147483744" r:id="rId12"/>
    <p:sldLayoutId id="2147483697" r:id="rId13"/>
    <p:sldLayoutId id="2147483698" r:id="rId14"/>
    <p:sldLayoutId id="2147483745" r:id="rId15"/>
    <p:sldLayoutId id="2147483699" r:id="rId16"/>
    <p:sldLayoutId id="2147483746" r:id="rId17"/>
    <p:sldLayoutId id="2147483700" r:id="rId18"/>
    <p:sldLayoutId id="2147483747" r:id="rId19"/>
    <p:sldLayoutId id="2147483750" r:id="rId20"/>
    <p:sldLayoutId id="2147483701" r:id="rId21"/>
    <p:sldLayoutId id="2147483751" r:id="rId22"/>
    <p:sldLayoutId id="2147483734" r:id="rId23"/>
    <p:sldLayoutId id="2147483748" r:id="rId24"/>
    <p:sldLayoutId id="2147483736" r:id="rId25"/>
  </p:sldLayoutIdLst>
  <p:hf sldNum="0" hdr="0" ftr="0" dt="0"/>
  <p:txStyles>
    <p:titleStyle>
      <a:lvl1pPr algn="l" defTabSz="914354" rtl="0" eaLnBrk="1" latinLnBrk="0" hangingPunct="1">
        <a:lnSpc>
          <a:spcPts val="2700"/>
        </a:lnSpc>
        <a:spcBef>
          <a:spcPct val="0"/>
        </a:spcBef>
        <a:buNone/>
        <a:defRPr sz="26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36" userDrawn="1">
          <p15:clr>
            <a:srgbClr val="F26B43"/>
          </p15:clr>
        </p15:guide>
        <p15:guide id="2" pos="5424" userDrawn="1">
          <p15:clr>
            <a:srgbClr val="F26B43"/>
          </p15:clr>
        </p15:guide>
        <p15:guide id="3" orient="horz" pos="403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">
            <a:extLst>
              <a:ext uri="{FF2B5EF4-FFF2-40B4-BE49-F238E27FC236}">
                <a16:creationId xmlns:a16="http://schemas.microsoft.com/office/drawing/2014/main" id="{C39C3E71-66DA-4C6B-BCB8-6379D8216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13648"/>
            <a:ext cx="8077200" cy="750622"/>
          </a:xfrm>
          <a:prstGeom prst="rect">
            <a:avLst/>
          </a:prstGeom>
        </p:spPr>
        <p:txBody>
          <a:bodyPr vert="horz" lIns="0" tIns="45720" rIns="0" bIns="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6230E2F-AD77-46EE-95C1-FFD9FCD09F87}"/>
              </a:ext>
            </a:extLst>
          </p:cNvPr>
          <p:cNvCxnSpPr>
            <a:cxnSpLocks/>
          </p:cNvCxnSpPr>
          <p:nvPr userDrawn="1"/>
        </p:nvCxnSpPr>
        <p:spPr>
          <a:xfrm>
            <a:off x="0" y="6392338"/>
            <a:ext cx="9144000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64627FB8-C900-4802-AC9C-8DF13EFC4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0426" y="6136096"/>
            <a:ext cx="583362" cy="512484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03190F-6E46-476B-A755-618BCC303C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752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  <p:sldLayoutId id="2147483765" r:id="rId13"/>
    <p:sldLayoutId id="2147483766" r:id="rId14"/>
    <p:sldLayoutId id="2147483767" r:id="rId15"/>
    <p:sldLayoutId id="2147483768" r:id="rId16"/>
    <p:sldLayoutId id="2147483769" r:id="rId17"/>
    <p:sldLayoutId id="2147483770" r:id="rId18"/>
    <p:sldLayoutId id="2147483771" r:id="rId19"/>
    <p:sldLayoutId id="2147483772" r:id="rId20"/>
    <p:sldLayoutId id="2147483773" r:id="rId21"/>
    <p:sldLayoutId id="2147483774" r:id="rId22"/>
    <p:sldLayoutId id="2147483775" r:id="rId23"/>
  </p:sldLayoutIdLst>
  <p:hf hdr="0" ftr="0" dt="0"/>
  <p:txStyles>
    <p:titleStyle>
      <a:lvl1pPr algn="l" defTabSz="914354" rtl="0" eaLnBrk="1" latinLnBrk="0" hangingPunct="1">
        <a:lnSpc>
          <a:spcPts val="2700"/>
        </a:lnSpc>
        <a:spcBef>
          <a:spcPct val="0"/>
        </a:spcBef>
        <a:buNone/>
        <a:defRPr sz="26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36">
          <p15:clr>
            <a:srgbClr val="F26B43"/>
          </p15:clr>
        </p15:guide>
        <p15:guide id="2" pos="5424">
          <p15:clr>
            <a:srgbClr val="F26B43"/>
          </p15:clr>
        </p15:guide>
        <p15:guide id="3" orient="horz" pos="403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35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13648"/>
            <a:ext cx="8077200" cy="750622"/>
          </a:xfrm>
        </p:spPr>
        <p:txBody>
          <a:bodyPr/>
          <a:lstStyle/>
          <a:p>
            <a:r>
              <a:rPr lang="en-US" dirty="0"/>
              <a:t>Fund Profile: </a:t>
            </a:r>
            <a:r>
              <a:rPr lang="en-US"/>
              <a:t>*Manager Name*</a:t>
            </a: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0F94517-E15F-4FAB-9EDA-55944B647A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F459C5-D201-49C9-A701-E5F8CEC6F7D4}" type="slidenum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nivers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AA1C700B-AB3A-4D34-9C23-4D5E5957BA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8602649"/>
              </p:ext>
            </p:extLst>
          </p:nvPr>
        </p:nvGraphicFramePr>
        <p:xfrm>
          <a:off x="533400" y="943792"/>
          <a:ext cx="2633957" cy="3482954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759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4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0117">
                <a:tc gridSpan="2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General Fund Information</a:t>
                      </a:r>
                    </a:p>
                  </a:txBody>
                  <a:tcPr marL="27432" marR="27432" marT="18288" marB="18288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131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700" b="1" dirty="0">
                          <a:solidFill>
                            <a:schemeClr val="tx2"/>
                          </a:solidFill>
                        </a:rPr>
                        <a:t>Fund Name</a:t>
                      </a:r>
                      <a:endParaRPr lang="en-US" sz="700" b="1" dirty="0">
                        <a:solidFill>
                          <a:schemeClr val="tx2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432" marR="27432" marT="18288" marB="18288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+mn-lt"/>
                      </a:endParaRPr>
                    </a:p>
                  </a:txBody>
                  <a:tcPr marL="27432" marR="27432" marT="18288" marB="18288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131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700" b="1" dirty="0">
                          <a:solidFill>
                            <a:schemeClr val="tx2"/>
                          </a:solidFill>
                        </a:rPr>
                        <a:t>Investment Manager</a:t>
                      </a:r>
                      <a:endParaRPr lang="en-US" sz="700" b="1" dirty="0">
                        <a:solidFill>
                          <a:schemeClr val="tx2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432" marR="27432" marT="18288" marB="18288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7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27432" marR="27432" marT="18288" marB="18288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95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700" b="1" dirty="0">
                          <a:solidFill>
                            <a:schemeClr val="tx2"/>
                          </a:solidFill>
                        </a:rPr>
                        <a:t>Main Address</a:t>
                      </a:r>
                      <a:endParaRPr lang="en-US" sz="700" b="1" dirty="0">
                        <a:solidFill>
                          <a:schemeClr val="tx2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432" marR="27432" marT="18288" marB="18288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7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27432" marT="18288" marB="18288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13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>
                          <a:solidFill>
                            <a:schemeClr val="tx2"/>
                          </a:solidFill>
                        </a:rPr>
                        <a:t>Target Fund Size/Hard</a:t>
                      </a:r>
                      <a:r>
                        <a:rPr lang="en-US" sz="700" b="1" baseline="0" dirty="0">
                          <a:solidFill>
                            <a:schemeClr val="tx2"/>
                          </a:solidFill>
                        </a:rPr>
                        <a:t> Cap</a:t>
                      </a:r>
                      <a:endParaRPr lang="en-US" sz="700" b="1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Times New Roman"/>
                      </a:endParaRPr>
                    </a:p>
                  </a:txBody>
                  <a:tcPr marL="27432" marR="27432" marT="18288" marB="18288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27432" marR="27432" marT="18288" marB="18288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220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>
                          <a:solidFill>
                            <a:schemeClr val="tx2"/>
                          </a:solidFill>
                        </a:rPr>
                        <a:t>Capital Raised</a:t>
                      </a:r>
                      <a:endParaRPr lang="en-US" sz="700" b="1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Times New Roman"/>
                      </a:endParaRPr>
                    </a:p>
                  </a:txBody>
                  <a:tcPr marL="27432" marR="27432" marT="18288" marB="18288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27432" marR="27432" marT="18288" marB="18288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13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>
                          <a:solidFill>
                            <a:schemeClr val="tx2"/>
                          </a:solidFill>
                        </a:rPr>
                        <a:t>Expected Final Close</a:t>
                      </a:r>
                      <a:endParaRPr lang="en-US" sz="7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Times New Roman"/>
                      </a:endParaRPr>
                    </a:p>
                  </a:txBody>
                  <a:tcPr marL="27432" marR="27432" marT="18288" marB="18288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27432" marT="18288" marB="18288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13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>
                          <a:solidFill>
                            <a:schemeClr val="tx2"/>
                          </a:solidFill>
                        </a:rPr>
                        <a:t>Fund Structure</a:t>
                      </a:r>
                      <a:endParaRPr lang="en-US" sz="700" b="1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Times New Roman"/>
                      </a:endParaRPr>
                    </a:p>
                  </a:txBody>
                  <a:tcPr marL="27432" marR="27432" marT="18288" marB="18288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27432" marT="18288" marB="18288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28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>
                          <a:solidFill>
                            <a:schemeClr val="tx2"/>
                          </a:solidFill>
                        </a:rPr>
                        <a:t>Investment Period</a:t>
                      </a:r>
                      <a:endParaRPr lang="en-US" sz="700" b="1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Times New Roman"/>
                      </a:endParaRPr>
                    </a:p>
                  </a:txBody>
                  <a:tcPr marL="27432" marR="27432" marT="18288" marB="18288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27432" marT="18288" marB="18288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20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>
                          <a:solidFill>
                            <a:schemeClr val="tx2"/>
                          </a:solidFill>
                        </a:rPr>
                        <a:t>Term of</a:t>
                      </a:r>
                      <a:r>
                        <a:rPr lang="en-US" sz="700" b="1" baseline="0" dirty="0">
                          <a:solidFill>
                            <a:schemeClr val="tx2"/>
                          </a:solidFill>
                        </a:rPr>
                        <a:t> Entity</a:t>
                      </a:r>
                      <a:endParaRPr lang="en-US" sz="700" b="1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Times New Roman"/>
                      </a:endParaRPr>
                    </a:p>
                  </a:txBody>
                  <a:tcPr marL="27432" marR="27432" marT="18288" marB="18288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27432" marT="18288" marB="18288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175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>
                          <a:solidFill>
                            <a:schemeClr val="tx2"/>
                          </a:solidFill>
                        </a:rPr>
                        <a:t>Minimum Investment</a:t>
                      </a:r>
                      <a:endParaRPr lang="en-US" sz="7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Times New Roman"/>
                      </a:endParaRPr>
                    </a:p>
                  </a:txBody>
                  <a:tcPr marL="27432" marR="27432" marT="18288" marB="18288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27432" marR="27432" marT="18288" marB="18288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04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kern="1200" dirty="0">
                          <a:solidFill>
                            <a:schemeClr val="tx2"/>
                          </a:solidFill>
                        </a:rPr>
                        <a:t>Fund Auditor</a:t>
                      </a:r>
                      <a:endParaRPr lang="en-US" sz="700" b="1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Times New Roman"/>
                      </a:endParaRPr>
                    </a:p>
                  </a:txBody>
                  <a:tcPr marL="27432" marR="27432" marT="18288" marB="18288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27432" marR="27432" marT="18288" marB="18288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A55D9066-496E-4A2B-9234-D85880A230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5566035"/>
              </p:ext>
            </p:extLst>
          </p:nvPr>
        </p:nvGraphicFramePr>
        <p:xfrm>
          <a:off x="3255023" y="943791"/>
          <a:ext cx="2633957" cy="349014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759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4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6032">
                <a:tc gridSpan="2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Fund Strategy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71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kern="1200" dirty="0">
                          <a:solidFill>
                            <a:schemeClr val="tx2"/>
                          </a:solidFill>
                        </a:rPr>
                        <a:t>Fund Strategy</a:t>
                      </a:r>
                      <a:endParaRPr lang="en-US" sz="700" b="1" kern="1200" dirty="0">
                        <a:solidFill>
                          <a:schemeClr val="tx2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432" marR="27432" marT="18288" marB="18288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27432" marR="27432" marT="18288" marB="18288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661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kern="1200" dirty="0">
                          <a:solidFill>
                            <a:schemeClr val="tx2"/>
                          </a:solidFill>
                        </a:rPr>
                        <a:t>Industry Focus</a:t>
                      </a:r>
                      <a:endParaRPr lang="en-US" sz="700" b="1" kern="1200" dirty="0">
                        <a:solidFill>
                          <a:schemeClr val="tx2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432" marR="27432" marT="18288" marB="18288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7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27432" marR="27432" marT="18288" marB="18288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3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kern="1200" dirty="0">
                          <a:solidFill>
                            <a:schemeClr val="tx2"/>
                          </a:solidFill>
                        </a:rPr>
                        <a:t>Geographic Focus</a:t>
                      </a:r>
                      <a:endParaRPr lang="en-US" sz="700" b="1" kern="1200" dirty="0">
                        <a:solidFill>
                          <a:schemeClr val="tx2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432" marR="27432" marT="18288" marB="18288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7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27432" marT="18288" marB="18288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57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>
                          <a:solidFill>
                            <a:schemeClr val="tx2"/>
                          </a:solidFill>
                        </a:rPr>
                        <a:t>Target Fund Leverage</a:t>
                      </a:r>
                      <a:endParaRPr lang="en-US" sz="700" dirty="0">
                        <a:solidFill>
                          <a:schemeClr val="tx2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432" marR="27432" marT="18288" marB="18288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27432" marR="27432" marT="18288" marB="18288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57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>
                          <a:solidFill>
                            <a:schemeClr val="tx2"/>
                          </a:solidFill>
                        </a:rPr>
                        <a:t>Target Deal Size</a:t>
                      </a:r>
                      <a:endParaRPr lang="en-US" sz="700" dirty="0">
                        <a:solidFill>
                          <a:schemeClr val="tx2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432" marR="27432" marT="18288" marB="18288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27432" marR="27432" marT="18288" marB="18288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4545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kern="1200" dirty="0">
                          <a:solidFill>
                            <a:schemeClr val="tx2"/>
                          </a:solidFill>
                        </a:rPr>
                        <a:t>Strategy Description</a:t>
                      </a:r>
                      <a:endParaRPr lang="en-US" sz="700" b="1" kern="1200" dirty="0">
                        <a:solidFill>
                          <a:schemeClr val="tx2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432" marR="27432" marT="18288" marB="18288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27432" marT="18288" marB="18288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22F4F2C6-3E1F-4592-8E97-C32B87844A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294790"/>
              </p:ext>
            </p:extLst>
          </p:nvPr>
        </p:nvGraphicFramePr>
        <p:xfrm>
          <a:off x="5976645" y="943792"/>
          <a:ext cx="2633957" cy="3482956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759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4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6032">
                <a:tc gridSpan="2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GP Fees, Promote and Commitment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7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1" kern="1200" dirty="0">
                          <a:solidFill>
                            <a:schemeClr val="tx2"/>
                          </a:solidFill>
                        </a:rPr>
                        <a:t>Target Net IRR</a:t>
                      </a:r>
                      <a:endParaRPr lang="en-US" sz="700" b="1" kern="1200" dirty="0">
                        <a:solidFill>
                          <a:schemeClr val="tx2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432" marR="27432" marT="18288" marB="18288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27432" marR="27432" marT="18288" marB="18288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7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kern="1200" dirty="0">
                          <a:solidFill>
                            <a:schemeClr val="tx2"/>
                          </a:solidFill>
                        </a:rPr>
                        <a:t>Target Net Multiple</a:t>
                      </a:r>
                      <a:endParaRPr lang="en-US" sz="700" b="1" kern="1200" dirty="0">
                        <a:solidFill>
                          <a:schemeClr val="tx2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432" marR="27432" marT="18288" marB="18288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27432" marR="27432" marT="18288" marB="18288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569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kern="1200" dirty="0">
                          <a:solidFill>
                            <a:schemeClr val="tx2"/>
                          </a:solidFill>
                        </a:rPr>
                        <a:t>Management Fees</a:t>
                      </a:r>
                      <a:endParaRPr lang="en-US" sz="700" b="1" kern="1200" dirty="0">
                        <a:solidFill>
                          <a:schemeClr val="tx2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432" marR="27432" marT="18288" marB="18288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7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27432" marR="27432" marT="18288" marB="18288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0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kern="1200" dirty="0">
                          <a:solidFill>
                            <a:schemeClr val="tx2"/>
                          </a:solidFill>
                        </a:rPr>
                        <a:t>Preferred Return</a:t>
                      </a:r>
                      <a:endParaRPr lang="en-US" sz="700" b="1" kern="1200" dirty="0">
                        <a:solidFill>
                          <a:schemeClr val="tx2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432" marR="27432" marT="18288" marB="18288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27432" marR="27432" marT="18288" marB="18288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20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kern="1200" dirty="0">
                          <a:solidFill>
                            <a:schemeClr val="tx2"/>
                          </a:solidFill>
                        </a:rPr>
                        <a:t>Carried Interest</a:t>
                      </a:r>
                      <a:endParaRPr lang="en-US" sz="700" b="1" kern="1200" dirty="0">
                        <a:solidFill>
                          <a:schemeClr val="tx2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432" marR="27432" marT="18288" marB="18288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27432" marR="27432" marT="18288" marB="18288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027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kern="1200" dirty="0">
                          <a:solidFill>
                            <a:schemeClr val="tx2"/>
                          </a:solidFill>
                        </a:rPr>
                        <a:t>GP Commitment</a:t>
                      </a:r>
                      <a:endParaRPr lang="en-US" sz="700" b="1" kern="1200" dirty="0">
                        <a:solidFill>
                          <a:schemeClr val="tx2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432" marR="27432" marT="18288" marB="18288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27432" marR="27432" marT="18288" marB="18288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4285B363-A264-46CB-A31D-CCE28871FC71}"/>
              </a:ext>
            </a:extLst>
          </p:cNvPr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25230742"/>
              </p:ext>
            </p:extLst>
          </p:nvPr>
        </p:nvGraphicFramePr>
        <p:xfrm>
          <a:off x="533400" y="4570766"/>
          <a:ext cx="8077204" cy="1237783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6077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69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69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69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69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69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694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694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4694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4694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4694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50737">
                <a:tc gridSpan="11"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+mn-lt"/>
                        </a:rPr>
                        <a:t>Fund Track Record ($</a:t>
                      </a:r>
                      <a:r>
                        <a:rPr lang="en-US" sz="800" baseline="0" dirty="0">
                          <a:latin typeface="+mn-lt"/>
                        </a:rPr>
                        <a:t> in Millions</a:t>
                      </a:r>
                      <a:r>
                        <a:rPr lang="en-US" sz="800" dirty="0">
                          <a:latin typeface="+mn-lt"/>
                        </a:rPr>
                        <a:t>)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79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700" b="1" kern="1200" dirty="0">
                          <a:solidFill>
                            <a:schemeClr val="bg1"/>
                          </a:solidFill>
                          <a:latin typeface="+mn-lt"/>
                        </a:rPr>
                        <a:t>Fund Name</a:t>
                      </a:r>
                      <a:endParaRPr lang="en-US" sz="700" b="1" kern="1200" dirty="0">
                        <a:solidFill>
                          <a:schemeClr val="bg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432" marR="27432" marT="18288" marB="18288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700" b="1" kern="1200" dirty="0">
                          <a:solidFill>
                            <a:schemeClr val="bg1"/>
                          </a:solidFill>
                          <a:latin typeface="+mn-lt"/>
                        </a:rPr>
                        <a:t>Fund Style</a:t>
                      </a:r>
                      <a:endParaRPr lang="en-US" sz="700" b="1" kern="1200" dirty="0">
                        <a:solidFill>
                          <a:schemeClr val="bg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432" marR="27432" marT="18288" marB="18288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700" b="1" kern="1200" dirty="0">
                          <a:solidFill>
                            <a:schemeClr val="bg1"/>
                          </a:solidFill>
                          <a:latin typeface="+mn-lt"/>
                        </a:rPr>
                        <a:t>Vintage Year</a:t>
                      </a:r>
                      <a:endParaRPr lang="en-US" sz="700" b="1" kern="1200" dirty="0">
                        <a:solidFill>
                          <a:schemeClr val="bg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432" marR="27432" marT="18288" marB="18288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kern="1200" dirty="0">
                          <a:solidFill>
                            <a:schemeClr val="bg1"/>
                          </a:solidFill>
                          <a:latin typeface="+mn-lt"/>
                        </a:rPr>
                        <a:t>Capital Committed</a:t>
                      </a:r>
                      <a:endParaRPr lang="en-US" sz="700" b="1" kern="1200" dirty="0">
                        <a:solidFill>
                          <a:schemeClr val="bg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432" marR="27432" marT="18288" marB="18288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700" b="1" kern="1200" dirty="0">
                          <a:solidFill>
                            <a:schemeClr val="bg1"/>
                          </a:solidFill>
                          <a:latin typeface="+mn-lt"/>
                        </a:rPr>
                        <a:t>Capital Funded</a:t>
                      </a:r>
                      <a:endParaRPr lang="en-US" sz="700" b="1" kern="1200" dirty="0">
                        <a:solidFill>
                          <a:schemeClr val="bg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432" marR="27432" marT="18288" marB="18288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700" b="1" kern="1200" dirty="0">
                          <a:solidFill>
                            <a:schemeClr val="bg1"/>
                          </a:solidFill>
                          <a:latin typeface="+mn-lt"/>
                        </a:rPr>
                        <a:t>Reported Value</a:t>
                      </a:r>
                      <a:endParaRPr lang="en-US" sz="700" b="1" kern="1200" dirty="0">
                        <a:solidFill>
                          <a:schemeClr val="bg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432" marR="27432" marT="18288" marB="18288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700" b="1" kern="1200" dirty="0">
                          <a:solidFill>
                            <a:schemeClr val="bg1"/>
                          </a:solidFill>
                          <a:latin typeface="+mn-lt"/>
                        </a:rPr>
                        <a:t>Amount Distributed</a:t>
                      </a:r>
                      <a:endParaRPr lang="en-US" sz="700" b="1" kern="1200" dirty="0">
                        <a:solidFill>
                          <a:schemeClr val="bg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432" marR="27432" marT="18288" marB="18288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700" b="1" kern="1200" dirty="0">
                          <a:solidFill>
                            <a:schemeClr val="bg1"/>
                          </a:solidFill>
                          <a:latin typeface="+mn-lt"/>
                        </a:rPr>
                        <a:t>Total Value</a:t>
                      </a:r>
                      <a:endParaRPr lang="en-US" sz="700" b="1" kern="1200" dirty="0">
                        <a:solidFill>
                          <a:schemeClr val="bg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432" marR="27432" marT="18288" marB="18288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700" b="1" kern="1200" dirty="0">
                          <a:solidFill>
                            <a:schemeClr val="bg1"/>
                          </a:solidFill>
                          <a:latin typeface="+mn-lt"/>
                        </a:rPr>
                        <a:t>Net TVPI Multiple</a:t>
                      </a:r>
                      <a:endParaRPr lang="en-US" sz="700" b="1" kern="1200" dirty="0">
                        <a:solidFill>
                          <a:schemeClr val="bg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432" marR="27432" marT="18288" marB="18288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700" b="1" kern="1200" dirty="0">
                          <a:solidFill>
                            <a:schemeClr val="bg1"/>
                          </a:solidFill>
                          <a:latin typeface="+mn-lt"/>
                        </a:rPr>
                        <a:t>Net DPI Multiple</a:t>
                      </a:r>
                      <a:endParaRPr lang="en-US" sz="700" b="1" kern="1200" dirty="0">
                        <a:solidFill>
                          <a:schemeClr val="bg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432" marR="27432" marT="18288" marB="18288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700" b="1" kern="1200" dirty="0">
                          <a:solidFill>
                            <a:schemeClr val="bg1"/>
                          </a:solidFill>
                          <a:latin typeface="+mn-lt"/>
                        </a:rPr>
                        <a:t>Net Investor IRR</a:t>
                      </a:r>
                      <a:endParaRPr lang="en-US" sz="700" b="1" kern="1200" dirty="0">
                        <a:solidFill>
                          <a:schemeClr val="bg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432" marR="27432" marT="18288" marB="18288"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57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Fund Name</a:t>
                      </a:r>
                    </a:p>
                  </a:txBody>
                  <a:tcPr marL="27432" marR="27432" marT="18288" marB="18288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54" rtl="0" eaLnBrk="1" fontAlgn="t" latinLnBrk="0" hangingPunct="1"/>
                      <a:endParaRPr lang="en-US" sz="7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27432" marT="18288" marB="18288" anchor="ctr"/>
                </a:tc>
                <a:tc>
                  <a:txBody>
                    <a:bodyPr/>
                    <a:lstStyle/>
                    <a:p>
                      <a:pPr marL="0" algn="ctr" defTabSz="914354" rtl="0" eaLnBrk="1" fontAlgn="t" latinLnBrk="0" hangingPunct="1"/>
                      <a:endParaRPr lang="en-US" sz="7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27432" marT="18288" marB="18288" anchor="ctr"/>
                </a:tc>
                <a:tc>
                  <a:txBody>
                    <a:bodyPr/>
                    <a:lstStyle/>
                    <a:p>
                      <a:pPr marL="0" algn="ctr" defTabSz="914354" rtl="0" eaLnBrk="1" fontAlgn="t" latinLnBrk="0" hangingPunct="1"/>
                      <a:endParaRPr lang="en-US" sz="7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27432" marT="18288" marB="18288" anchor="ctr"/>
                </a:tc>
                <a:tc>
                  <a:txBody>
                    <a:bodyPr/>
                    <a:lstStyle/>
                    <a:p>
                      <a:pPr marL="0" algn="ctr" defTabSz="914354" rtl="0" eaLnBrk="1" fontAlgn="t" latinLnBrk="0" hangingPunct="1"/>
                      <a:endParaRPr lang="en-US" sz="7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27432" marT="18288" marB="18288" anchor="ctr"/>
                </a:tc>
                <a:tc>
                  <a:txBody>
                    <a:bodyPr/>
                    <a:lstStyle/>
                    <a:p>
                      <a:pPr marL="0" algn="ctr" defTabSz="914354" rtl="0" eaLnBrk="1" fontAlgn="t" latinLnBrk="0" hangingPunct="1"/>
                      <a:endParaRPr lang="en-US" sz="7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27432" marT="18288" marB="18288" anchor="ctr"/>
                </a:tc>
                <a:tc>
                  <a:txBody>
                    <a:bodyPr/>
                    <a:lstStyle/>
                    <a:p>
                      <a:pPr marL="0" algn="ctr" defTabSz="914354" rtl="0" eaLnBrk="1" fontAlgn="t" latinLnBrk="0" hangingPunct="1"/>
                      <a:endParaRPr lang="en-US" sz="7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27432" marT="18288" marB="18288" anchor="ctr"/>
                </a:tc>
                <a:tc>
                  <a:txBody>
                    <a:bodyPr/>
                    <a:lstStyle/>
                    <a:p>
                      <a:pPr marL="0" algn="ctr" defTabSz="914354" rtl="0" eaLnBrk="1" fontAlgn="t" latinLnBrk="0" hangingPunct="1"/>
                      <a:endParaRPr lang="en-US" sz="7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27432" marT="18288" marB="18288" anchor="ctr"/>
                </a:tc>
                <a:tc>
                  <a:txBody>
                    <a:bodyPr/>
                    <a:lstStyle/>
                    <a:p>
                      <a:pPr marL="0" algn="ctr" defTabSz="914354" rtl="0" eaLnBrk="1" fontAlgn="t" latinLnBrk="0" hangingPunct="1"/>
                      <a:endParaRPr lang="en-US" sz="7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27432" marT="18288" marB="18288" anchor="ctr"/>
                </a:tc>
                <a:tc>
                  <a:txBody>
                    <a:bodyPr/>
                    <a:lstStyle/>
                    <a:p>
                      <a:pPr marL="0" algn="ctr" defTabSz="914354" rtl="0" eaLnBrk="1" fontAlgn="t" latinLnBrk="0" hangingPunct="1"/>
                      <a:endParaRPr lang="en-US" sz="7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27432" marT="18288" marB="18288" anchor="ctr"/>
                </a:tc>
                <a:tc>
                  <a:txBody>
                    <a:bodyPr/>
                    <a:lstStyle/>
                    <a:p>
                      <a:pPr marL="0" algn="ctr" defTabSz="914354" rtl="0" eaLnBrk="1" fontAlgn="t" latinLnBrk="0" hangingPunct="1"/>
                      <a:endParaRPr lang="en-US" sz="7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27432" marT="18288" marB="18288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57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Fund Name</a:t>
                      </a:r>
                    </a:p>
                  </a:txBody>
                  <a:tcPr marL="27432" marR="27432" marT="18288" marB="18288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54" rtl="0" eaLnBrk="1" fontAlgn="t" latinLnBrk="0" hangingPunct="1"/>
                      <a:endParaRPr lang="en-US" sz="7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27432" marT="18288" marB="18288" anchor="ctr"/>
                </a:tc>
                <a:tc>
                  <a:txBody>
                    <a:bodyPr/>
                    <a:lstStyle/>
                    <a:p>
                      <a:pPr marL="0" algn="ctr" defTabSz="914354" rtl="0" eaLnBrk="1" fontAlgn="t" latinLnBrk="0" hangingPunct="1"/>
                      <a:endParaRPr lang="en-US" sz="7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27432" marT="18288" marB="18288" anchor="ctr"/>
                </a:tc>
                <a:tc>
                  <a:txBody>
                    <a:bodyPr/>
                    <a:lstStyle/>
                    <a:p>
                      <a:pPr marL="0" algn="ctr" defTabSz="914354" rtl="0" eaLnBrk="1" fontAlgn="t" latinLnBrk="0" hangingPunct="1"/>
                      <a:endParaRPr lang="en-US" sz="7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27432" marT="18288" marB="18288" anchor="ctr"/>
                </a:tc>
                <a:tc>
                  <a:txBody>
                    <a:bodyPr/>
                    <a:lstStyle/>
                    <a:p>
                      <a:pPr marL="0" algn="ctr" defTabSz="914354" rtl="0" eaLnBrk="1" fontAlgn="t" latinLnBrk="0" hangingPunct="1"/>
                      <a:endParaRPr lang="en-US" sz="7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27432" marT="18288" marB="18288" anchor="ctr"/>
                </a:tc>
                <a:tc>
                  <a:txBody>
                    <a:bodyPr/>
                    <a:lstStyle/>
                    <a:p>
                      <a:pPr marL="0" algn="ctr" defTabSz="914354" rtl="0" eaLnBrk="1" fontAlgn="t" latinLnBrk="0" hangingPunct="1"/>
                      <a:endParaRPr lang="en-US" sz="7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27432" marT="18288" marB="18288" anchor="ctr"/>
                </a:tc>
                <a:tc>
                  <a:txBody>
                    <a:bodyPr/>
                    <a:lstStyle/>
                    <a:p>
                      <a:pPr marL="0" algn="ctr" defTabSz="914354" rtl="0" eaLnBrk="1" fontAlgn="t" latinLnBrk="0" hangingPunct="1"/>
                      <a:endParaRPr lang="en-US" sz="7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27432" marT="18288" marB="18288" anchor="ctr"/>
                </a:tc>
                <a:tc>
                  <a:txBody>
                    <a:bodyPr/>
                    <a:lstStyle/>
                    <a:p>
                      <a:pPr marL="0" algn="ctr" defTabSz="914354" rtl="0" eaLnBrk="1" fontAlgn="t" latinLnBrk="0" hangingPunct="1"/>
                      <a:endParaRPr lang="en-US" sz="7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27432" marT="18288" marB="18288" anchor="ctr"/>
                </a:tc>
                <a:tc>
                  <a:txBody>
                    <a:bodyPr/>
                    <a:lstStyle/>
                    <a:p>
                      <a:pPr marL="0" algn="ctr" defTabSz="914354" rtl="0" eaLnBrk="1" fontAlgn="t" latinLnBrk="0" hangingPunct="1"/>
                      <a:endParaRPr lang="en-US" sz="7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27432" marT="18288" marB="18288" anchor="ctr"/>
                </a:tc>
                <a:tc>
                  <a:txBody>
                    <a:bodyPr/>
                    <a:lstStyle/>
                    <a:p>
                      <a:pPr marL="0" algn="ctr" defTabSz="914354" rtl="0" eaLnBrk="1" fontAlgn="t" latinLnBrk="0" hangingPunct="1"/>
                      <a:endParaRPr lang="en-US" sz="7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27432" marT="18288" marB="18288" anchor="ctr"/>
                </a:tc>
                <a:tc>
                  <a:txBody>
                    <a:bodyPr/>
                    <a:lstStyle/>
                    <a:p>
                      <a:pPr marL="0" algn="ctr" defTabSz="914354" rtl="0" eaLnBrk="1" fontAlgn="t" latinLnBrk="0" hangingPunct="1"/>
                      <a:endParaRPr lang="en-US" sz="7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27432" marT="18288" marB="18288" anchor="ctr"/>
                </a:tc>
                <a:extLst>
                  <a:ext uri="{0D108BD9-81ED-4DB2-BD59-A6C34878D82A}">
                    <a16:rowId xmlns:a16="http://schemas.microsoft.com/office/drawing/2014/main" val="65740072"/>
                  </a:ext>
                </a:extLst>
              </a:tr>
              <a:tr h="2257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Fund Name</a:t>
                      </a:r>
                    </a:p>
                  </a:txBody>
                  <a:tcPr marL="27432" marR="27432" marT="18288" marB="18288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54" rtl="0" eaLnBrk="1" fontAlgn="t" latinLnBrk="0" hangingPunct="1"/>
                      <a:endParaRPr lang="en-US" sz="7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27432" marT="18288" marB="18288" anchor="ctr"/>
                </a:tc>
                <a:tc>
                  <a:txBody>
                    <a:bodyPr/>
                    <a:lstStyle/>
                    <a:p>
                      <a:pPr marL="0" algn="ctr" defTabSz="914354" rtl="0" eaLnBrk="1" fontAlgn="t" latinLnBrk="0" hangingPunct="1"/>
                      <a:endParaRPr lang="en-US" sz="7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27432" marT="18288" marB="18288" anchor="ctr"/>
                </a:tc>
                <a:tc>
                  <a:txBody>
                    <a:bodyPr/>
                    <a:lstStyle/>
                    <a:p>
                      <a:pPr marL="0" algn="ctr" defTabSz="914354" rtl="0" eaLnBrk="1" fontAlgn="t" latinLnBrk="0" hangingPunct="1"/>
                      <a:endParaRPr lang="en-US" sz="7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27432" marT="18288" marB="18288" anchor="ctr"/>
                </a:tc>
                <a:tc>
                  <a:txBody>
                    <a:bodyPr/>
                    <a:lstStyle/>
                    <a:p>
                      <a:pPr marL="0" algn="ctr" defTabSz="914354" rtl="0" eaLnBrk="1" fontAlgn="t" latinLnBrk="0" hangingPunct="1"/>
                      <a:endParaRPr lang="en-US" sz="7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27432" marT="18288" marB="18288" anchor="ctr"/>
                </a:tc>
                <a:tc>
                  <a:txBody>
                    <a:bodyPr/>
                    <a:lstStyle/>
                    <a:p>
                      <a:pPr marL="0" algn="ctr" defTabSz="914354" rtl="0" eaLnBrk="1" fontAlgn="t" latinLnBrk="0" hangingPunct="1"/>
                      <a:endParaRPr lang="en-US" sz="7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27432" marT="18288" marB="18288" anchor="ctr"/>
                </a:tc>
                <a:tc>
                  <a:txBody>
                    <a:bodyPr/>
                    <a:lstStyle/>
                    <a:p>
                      <a:pPr marL="0" algn="ctr" defTabSz="914354" rtl="0" eaLnBrk="1" fontAlgn="t" latinLnBrk="0" hangingPunct="1"/>
                      <a:endParaRPr lang="en-US" sz="7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27432" marT="18288" marB="18288" anchor="ctr"/>
                </a:tc>
                <a:tc>
                  <a:txBody>
                    <a:bodyPr/>
                    <a:lstStyle/>
                    <a:p>
                      <a:pPr marL="0" algn="ctr" defTabSz="914354" rtl="0" eaLnBrk="1" fontAlgn="t" latinLnBrk="0" hangingPunct="1"/>
                      <a:endParaRPr lang="en-US" sz="7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27432" marT="18288" marB="18288" anchor="ctr"/>
                </a:tc>
                <a:tc>
                  <a:txBody>
                    <a:bodyPr/>
                    <a:lstStyle/>
                    <a:p>
                      <a:pPr marL="0" algn="ctr" defTabSz="914354" rtl="0" eaLnBrk="1" fontAlgn="t" latinLnBrk="0" hangingPunct="1"/>
                      <a:endParaRPr lang="en-US" sz="7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27432" marT="18288" marB="18288" anchor="ctr"/>
                </a:tc>
                <a:tc>
                  <a:txBody>
                    <a:bodyPr/>
                    <a:lstStyle/>
                    <a:p>
                      <a:pPr marL="0" algn="ctr" defTabSz="914354" rtl="0" eaLnBrk="1" fontAlgn="t" latinLnBrk="0" hangingPunct="1"/>
                      <a:endParaRPr lang="en-US" sz="7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27432" marT="18288" marB="18288" anchor="ctr"/>
                </a:tc>
                <a:tc>
                  <a:txBody>
                    <a:bodyPr/>
                    <a:lstStyle/>
                    <a:p>
                      <a:pPr marL="0" algn="ctr" defTabSz="914354" rtl="0" eaLnBrk="1" fontAlgn="t" latinLnBrk="0" hangingPunct="1"/>
                      <a:endParaRPr lang="en-US" sz="7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27432" marT="18288" marB="18288" anchor="ctr"/>
                </a:tc>
                <a:extLst>
                  <a:ext uri="{0D108BD9-81ED-4DB2-BD59-A6C34878D82A}">
                    <a16:rowId xmlns:a16="http://schemas.microsoft.com/office/drawing/2014/main" val="636421650"/>
                  </a:ext>
                </a:extLst>
              </a:tr>
            </a:tbl>
          </a:graphicData>
        </a:graphic>
      </p:graphicFrame>
      <p:sp>
        <p:nvSpPr>
          <p:cNvPr id="15" name="Footer Placeholder 3">
            <a:extLst>
              <a:ext uri="{FF2B5EF4-FFF2-40B4-BE49-F238E27FC236}">
                <a16:creationId xmlns:a16="http://schemas.microsoft.com/office/drawing/2014/main" id="{412498AA-8AB5-43B6-A3AF-4102BAA8E1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3004" y="5874964"/>
            <a:ext cx="7467596" cy="427924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ts val="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nivers"/>
                <a:ea typeface="+mn-ea"/>
                <a:cs typeface="+mn-cs"/>
              </a:rPr>
              <a:t>Track record data as of *Quarter End* and provided by the Manager.</a:t>
            </a:r>
          </a:p>
        </p:txBody>
      </p:sp>
    </p:spTree>
    <p:extLst>
      <p:ext uri="{BB962C8B-B14F-4D97-AF65-F5344CB8AC3E}">
        <p14:creationId xmlns:p14="http://schemas.microsoft.com/office/powerpoint/2010/main" val="79957830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FSPANMODE" val="span"/>
</p:tagLst>
</file>

<file path=ppt/theme/theme1.xml><?xml version="1.0" encoding="utf-8"?>
<a:theme xmlns:a="http://schemas.openxmlformats.org/drawingml/2006/main" name="NEPC (Standard)">
  <a:themeElements>
    <a:clrScheme name="NEPC 2021">
      <a:dk1>
        <a:srgbClr val="6B6B6B"/>
      </a:dk1>
      <a:lt1>
        <a:sysClr val="window" lastClr="FFFFFF"/>
      </a:lt1>
      <a:dk2>
        <a:srgbClr val="002060"/>
      </a:dk2>
      <a:lt2>
        <a:srgbClr val="C9D4DE"/>
      </a:lt2>
      <a:accent1>
        <a:srgbClr val="16709E"/>
      </a:accent1>
      <a:accent2>
        <a:srgbClr val="6ED0F7"/>
      </a:accent2>
      <a:accent3>
        <a:srgbClr val="8CC94A"/>
      </a:accent3>
      <a:accent4>
        <a:srgbClr val="D6F28C"/>
      </a:accent4>
      <a:accent5>
        <a:srgbClr val="F2CC73"/>
      </a:accent5>
      <a:accent6>
        <a:srgbClr val="43505E"/>
      </a:accent6>
      <a:hlink>
        <a:srgbClr val="14709E"/>
      </a:hlink>
      <a:folHlink>
        <a:srgbClr val="70CFF5"/>
      </a:folHlink>
    </a:clrScheme>
    <a:fontScheme name="NEPC 2021">
      <a:majorFont>
        <a:latin typeface="Univers"/>
        <a:ea typeface=""/>
        <a:cs typeface=""/>
      </a:majorFont>
      <a:minorFont>
        <a:latin typeface="Univer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sz="1200" dirty="0" smtClean="0">
            <a:cs typeface="Verdana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NEPC_2021 Template_Standard" id="{5E301748-C4CF-4595-8C05-02F647E71EB2}" vid="{4966B852-1520-47E4-93A6-A2DBDF4F953E}"/>
    </a:ext>
  </a:extLst>
</a:theme>
</file>

<file path=ppt/theme/theme2.xml><?xml version="1.0" encoding="utf-8"?>
<a:theme xmlns:a="http://schemas.openxmlformats.org/drawingml/2006/main" name="1_NEPC (Standard)">
  <a:themeElements>
    <a:clrScheme name="NEPC 2021">
      <a:dk1>
        <a:srgbClr val="6B6B6B"/>
      </a:dk1>
      <a:lt1>
        <a:sysClr val="window" lastClr="FFFFFF"/>
      </a:lt1>
      <a:dk2>
        <a:srgbClr val="002060"/>
      </a:dk2>
      <a:lt2>
        <a:srgbClr val="C9D4DE"/>
      </a:lt2>
      <a:accent1>
        <a:srgbClr val="16709E"/>
      </a:accent1>
      <a:accent2>
        <a:srgbClr val="6ED0F7"/>
      </a:accent2>
      <a:accent3>
        <a:srgbClr val="8CC94A"/>
      </a:accent3>
      <a:accent4>
        <a:srgbClr val="D6F28C"/>
      </a:accent4>
      <a:accent5>
        <a:srgbClr val="F2CC73"/>
      </a:accent5>
      <a:accent6>
        <a:srgbClr val="43505E"/>
      </a:accent6>
      <a:hlink>
        <a:srgbClr val="14709E"/>
      </a:hlink>
      <a:folHlink>
        <a:srgbClr val="70CFF5"/>
      </a:folHlink>
    </a:clrScheme>
    <a:fontScheme name="NEPC 2021">
      <a:majorFont>
        <a:latin typeface="Univers"/>
        <a:ea typeface=""/>
        <a:cs typeface=""/>
      </a:majorFont>
      <a:minorFont>
        <a:latin typeface="Univer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dirty="0" err="1" smtClean="0">
            <a:cs typeface="Verdana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NEPC_2021 Template_Standard" id="{E2E8CC9D-9451-4747-93E1-115244A4F3A3}" vid="{93EEF82C-8B05-4F29-A71C-D828D5B4724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3707E4E8F1D5498C7507665855D05F" ma:contentTypeVersion="9" ma:contentTypeDescription="Create a new document." ma:contentTypeScope="" ma:versionID="443c2db45ee281236b0decfe2404605e">
  <xsd:schema xmlns:xsd="http://www.w3.org/2001/XMLSchema" xmlns:xs="http://www.w3.org/2001/XMLSchema" xmlns:p="http://schemas.microsoft.com/office/2006/metadata/properties" xmlns:ns2="a99e095f-c55d-45ae-b243-94aed190bfcf" targetNamespace="http://schemas.microsoft.com/office/2006/metadata/properties" ma:root="true" ma:fieldsID="7c7f1cae1f0a8ed0c295df866e04add2" ns2:_="">
    <xsd:import namespace="a99e095f-c55d-45ae-b243-94aed190bf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9e095f-c55d-45ae-b243-94aed190bf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99D636F-CB5D-4E8F-BF55-E4587A588540}">
  <ds:schemaRefs>
    <ds:schemaRef ds:uri="http://purl.org/dc/elements/1.1/"/>
    <ds:schemaRef ds:uri="3ed25960-0445-4a8d-99e7-8cfb55289c7d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A6D8A888-C8E6-47AF-B1B3-CCCB7A6AA95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1DBCE06-6621-4788-B10C-FA258036AB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9e095f-c55d-45ae-b243-94aed190bfc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34</TotalTime>
  <Words>129</Words>
  <Application>Microsoft Office PowerPoint</Application>
  <PresentationFormat>On-screen Show (4:3)</PresentationFormat>
  <Paragraphs>45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Univers</vt:lpstr>
      <vt:lpstr>Univers Light</vt:lpstr>
      <vt:lpstr>Verdana</vt:lpstr>
      <vt:lpstr>Wingdings</vt:lpstr>
      <vt:lpstr>NEPC (Standard)</vt:lpstr>
      <vt:lpstr>1_NEPC (Standard)</vt:lpstr>
      <vt:lpstr>Fund Profile: *Manager Name*</vt:lpstr>
    </vt:vector>
  </TitlesOfParts>
  <Company>NEPC, LLC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 Profile: *FIRM NAME*</dc:title>
  <dc:creator>Treveloni, Matt</dc:creator>
  <cp:lastModifiedBy>Marc Leonard</cp:lastModifiedBy>
  <cp:revision>8</cp:revision>
  <cp:lastPrinted>2021-01-21T00:13:07Z</cp:lastPrinted>
  <dcterms:created xsi:type="dcterms:W3CDTF">2022-03-14T22:19:12Z</dcterms:created>
  <dcterms:modified xsi:type="dcterms:W3CDTF">2026-06-25T19:53:22Z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0x010100F23707E4E8F1D5498C7507665855D05F</vt:lpwstr>
  </property>
  <property fmtid="{D5CDD505-2E9C-101B-9397-08002B2CF9AE}" pid="3" name="Title">
    <vt:lpwstr>NEPC-Horizontal-InvestorForce-Compatible.pptx</vt:lpwstr>
  </property>
  <property fmtid="{D5CDD505-2E9C-101B-9397-08002B2CF9AE}" pid="4" name="Notes0">
    <vt:lpwstr/>
  </property>
</Properties>
</file>